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 r:id="rId2"/>
    <p:sldId id="257" r:id="rId3"/>
    <p:sldId id="281" r:id="rId4"/>
    <p:sldId id="277" r:id="rId5"/>
    <p:sldId id="278" r:id="rId6"/>
    <p:sldId id="279" r:id="rId7"/>
    <p:sldId id="280" r:id="rId8"/>
    <p:sldId id="283" r:id="rId9"/>
    <p:sldId id="263" r:id="rId10"/>
    <p:sldId id="274" r:id="rId11"/>
    <p:sldId id="260" r:id="rId12"/>
    <p:sldId id="265" r:id="rId13"/>
    <p:sldId id="266" r:id="rId14"/>
    <p:sldId id="267" r:id="rId15"/>
    <p:sldId id="273" r:id="rId16"/>
    <p:sldId id="270" r:id="rId17"/>
    <p:sldId id="271" r:id="rId18"/>
    <p:sldId id="272" r:id="rId19"/>
    <p:sldId id="275" r:id="rId20"/>
    <p:sldId id="28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AEA"/>
    <a:srgbClr val="006600"/>
    <a:srgbClr val="FFD5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30E62B-1C2C-4480-BCE2-0A44DEF188C2}" v="10" dt="2025-09-24T17:28:08.0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p:normalViewPr>
  <p:slideViewPr>
    <p:cSldViewPr snapToGrid="0">
      <p:cViewPr varScale="1">
        <p:scale>
          <a:sx n="39" d="100"/>
          <a:sy n="39" d="100"/>
        </p:scale>
        <p:origin x="158" y="259"/>
      </p:cViewPr>
      <p:guideLst/>
    </p:cSldViewPr>
  </p:slideViewPr>
  <p:outlineViewPr>
    <p:cViewPr>
      <p:scale>
        <a:sx n="33" d="100"/>
        <a:sy n="33" d="100"/>
      </p:scale>
      <p:origin x="0" y="-14779"/>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an Lytle" userId="d46eaa26088c13a8" providerId="LiveId" clId="{1ED10E0C-97CF-4357-8E99-B8C6B79187F2}"/>
    <pc:docChg chg="undo custSel addSld delSld modSld sldOrd">
      <pc:chgData name="Megan Lytle" userId="d46eaa26088c13a8" providerId="LiveId" clId="{1ED10E0C-97CF-4357-8E99-B8C6B79187F2}" dt="2025-09-24T17:28:08.094" v="3673" actId="1076"/>
      <pc:docMkLst>
        <pc:docMk/>
      </pc:docMkLst>
      <pc:sldChg chg="addSp delSp modSp mod setBg delDesignElem">
        <pc:chgData name="Megan Lytle" userId="d46eaa26088c13a8" providerId="LiveId" clId="{1ED10E0C-97CF-4357-8E99-B8C6B79187F2}" dt="2025-09-03T17:04:28.498" v="2134"/>
        <pc:sldMkLst>
          <pc:docMk/>
          <pc:sldMk cId="2314987945" sldId="256"/>
        </pc:sldMkLst>
        <pc:spChg chg="mod">
          <ac:chgData name="Megan Lytle" userId="d46eaa26088c13a8" providerId="LiveId" clId="{1ED10E0C-97CF-4357-8E99-B8C6B79187F2}" dt="2025-09-02T22:56:04.450" v="1171" actId="26606"/>
          <ac:spMkLst>
            <pc:docMk/>
            <pc:sldMk cId="2314987945" sldId="256"/>
            <ac:spMk id="2" creationId="{F80345FE-F58A-20A9-DC31-6498905084FF}"/>
          </ac:spMkLst>
        </pc:spChg>
        <pc:spChg chg="mod">
          <ac:chgData name="Megan Lytle" userId="d46eaa26088c13a8" providerId="LiveId" clId="{1ED10E0C-97CF-4357-8E99-B8C6B79187F2}" dt="2025-09-02T22:56:04.450" v="1171" actId="26606"/>
          <ac:spMkLst>
            <pc:docMk/>
            <pc:sldMk cId="2314987945" sldId="256"/>
            <ac:spMk id="3" creationId="{95302BE3-D1F7-F6B1-F187-55BEE2256546}"/>
          </ac:spMkLst>
        </pc:spChg>
        <pc:picChg chg="add mod">
          <ac:chgData name="Megan Lytle" userId="d46eaa26088c13a8" providerId="LiveId" clId="{1ED10E0C-97CF-4357-8E99-B8C6B79187F2}" dt="2025-09-02T22:56:04.450" v="1171" actId="26606"/>
          <ac:picMkLst>
            <pc:docMk/>
            <pc:sldMk cId="2314987945" sldId="256"/>
            <ac:picMk id="5" creationId="{7BD9978F-CA5E-D9E5-3ED0-8151C13C8127}"/>
          </ac:picMkLst>
        </pc:picChg>
      </pc:sldChg>
      <pc:sldChg chg="addSp delSp modSp mod setBg delDesignElem">
        <pc:chgData name="Megan Lytle" userId="d46eaa26088c13a8" providerId="LiveId" clId="{1ED10E0C-97CF-4357-8E99-B8C6B79187F2}" dt="2025-09-07T18:13:06.068" v="3625"/>
        <pc:sldMkLst>
          <pc:docMk/>
          <pc:sldMk cId="225286483" sldId="257"/>
        </pc:sldMkLst>
        <pc:spChg chg="add mod">
          <ac:chgData name="Megan Lytle" userId="d46eaa26088c13a8" providerId="LiveId" clId="{1ED10E0C-97CF-4357-8E99-B8C6B79187F2}" dt="2025-09-07T18:13:06.068" v="3625"/>
          <ac:spMkLst>
            <pc:docMk/>
            <pc:sldMk cId="225286483" sldId="257"/>
            <ac:spMk id="4" creationId="{C050DB89-BB29-7AFF-8853-C61F70BCE2FD}"/>
          </ac:spMkLst>
        </pc:spChg>
        <pc:graphicFrameChg chg="mod modGraphic">
          <ac:chgData name="Megan Lytle" userId="d46eaa26088c13a8" providerId="LiveId" clId="{1ED10E0C-97CF-4357-8E99-B8C6B79187F2}" dt="2025-09-03T15:18:33.480" v="1665" actId="26606"/>
          <ac:graphicFrameMkLst>
            <pc:docMk/>
            <pc:sldMk cId="225286483" sldId="257"/>
            <ac:graphicFrameMk id="3" creationId="{3410EB54-14B3-89FF-C137-F2F62533B376}"/>
          </ac:graphicFrameMkLst>
        </pc:graphicFrameChg>
        <pc:graphicFrameChg chg="add mod modGraphic">
          <ac:chgData name="Megan Lytle" userId="d46eaa26088c13a8" providerId="LiveId" clId="{1ED10E0C-97CF-4357-8E99-B8C6B79187F2}" dt="2025-09-03T15:23:59.050" v="1678" actId="207"/>
          <ac:graphicFrameMkLst>
            <pc:docMk/>
            <pc:sldMk cId="225286483" sldId="257"/>
            <ac:graphicFrameMk id="1037" creationId="{2856839A-2675-A097-3785-923C09B973B8}"/>
          </ac:graphicFrameMkLst>
        </pc:graphicFrameChg>
        <pc:picChg chg="add mod">
          <ac:chgData name="Megan Lytle" userId="d46eaa26088c13a8" providerId="LiveId" clId="{1ED10E0C-97CF-4357-8E99-B8C6B79187F2}" dt="2025-09-03T15:26:30.336" v="1688" actId="1440"/>
          <ac:picMkLst>
            <pc:docMk/>
            <pc:sldMk cId="225286483" sldId="257"/>
            <ac:picMk id="5" creationId="{85143292-79EB-AACA-1C09-EE05EB80E7DF}"/>
          </ac:picMkLst>
        </pc:picChg>
        <pc:picChg chg="mod">
          <ac:chgData name="Megan Lytle" userId="d46eaa26088c13a8" providerId="LiveId" clId="{1ED10E0C-97CF-4357-8E99-B8C6B79187F2}" dt="2025-09-03T15:18:33.480" v="1665" actId="26606"/>
          <ac:picMkLst>
            <pc:docMk/>
            <pc:sldMk cId="225286483" sldId="257"/>
            <ac:picMk id="1026" creationId="{EEED89D7-2100-A900-0412-A4A64B0FA0D4}"/>
          </ac:picMkLst>
        </pc:picChg>
      </pc:sldChg>
      <pc:sldChg chg="del">
        <pc:chgData name="Megan Lytle" userId="d46eaa26088c13a8" providerId="LiveId" clId="{1ED10E0C-97CF-4357-8E99-B8C6B79187F2}" dt="2025-09-02T23:28:02.213" v="1254" actId="2696"/>
        <pc:sldMkLst>
          <pc:docMk/>
          <pc:sldMk cId="1509148605" sldId="259"/>
        </pc:sldMkLst>
      </pc:sldChg>
      <pc:sldChg chg="delSp modSp mod delDesignElem">
        <pc:chgData name="Megan Lytle" userId="d46eaa26088c13a8" providerId="LiveId" clId="{1ED10E0C-97CF-4357-8E99-B8C6B79187F2}" dt="2025-09-24T03:38:51.941" v="3665" actId="1076"/>
        <pc:sldMkLst>
          <pc:docMk/>
          <pc:sldMk cId="894783934" sldId="260"/>
        </pc:sldMkLst>
        <pc:spChg chg="mod">
          <ac:chgData name="Megan Lytle" userId="d46eaa26088c13a8" providerId="LiveId" clId="{1ED10E0C-97CF-4357-8E99-B8C6B79187F2}" dt="2025-09-02T20:34:07.402" v="1152" actId="20577"/>
          <ac:spMkLst>
            <pc:docMk/>
            <pc:sldMk cId="894783934" sldId="260"/>
            <ac:spMk id="4" creationId="{3F452A2C-9B5E-327E-7173-4A9B5948DE2A}"/>
          </ac:spMkLst>
        </pc:spChg>
        <pc:picChg chg="mod">
          <ac:chgData name="Megan Lytle" userId="d46eaa26088c13a8" providerId="LiveId" clId="{1ED10E0C-97CF-4357-8E99-B8C6B79187F2}" dt="2025-09-24T03:38:51.941" v="3665" actId="1076"/>
          <ac:picMkLst>
            <pc:docMk/>
            <pc:sldMk cId="894783934" sldId="260"/>
            <ac:picMk id="6" creationId="{1FA67E5D-FE5A-B636-7F17-7E1BBF95FF6D}"/>
          </ac:picMkLst>
        </pc:picChg>
      </pc:sldChg>
      <pc:sldChg chg="addSp delSp modSp mod setBg delDesignElem">
        <pc:chgData name="Megan Lytle" userId="d46eaa26088c13a8" providerId="LiveId" clId="{1ED10E0C-97CF-4357-8E99-B8C6B79187F2}" dt="2025-09-03T17:58:06.982" v="2198" actId="1076"/>
        <pc:sldMkLst>
          <pc:docMk/>
          <pc:sldMk cId="3762325775" sldId="263"/>
        </pc:sldMkLst>
        <pc:spChg chg="mod">
          <ac:chgData name="Megan Lytle" userId="d46eaa26088c13a8" providerId="LiveId" clId="{1ED10E0C-97CF-4357-8E99-B8C6B79187F2}" dt="2025-09-03T17:04:14.781" v="2123" actId="27636"/>
          <ac:spMkLst>
            <pc:docMk/>
            <pc:sldMk cId="3762325775" sldId="263"/>
            <ac:spMk id="2" creationId="{04FB115B-C578-57FE-0188-9F2FCCB7A9A5}"/>
          </ac:spMkLst>
        </pc:spChg>
        <pc:spChg chg="mod">
          <ac:chgData name="Megan Lytle" userId="d46eaa26088c13a8" providerId="LiveId" clId="{1ED10E0C-97CF-4357-8E99-B8C6B79187F2}" dt="2025-09-03T17:58:06.982" v="2198" actId="1076"/>
          <ac:spMkLst>
            <pc:docMk/>
            <pc:sldMk cId="3762325775" sldId="263"/>
            <ac:spMk id="3" creationId="{886F3BFF-269C-E6BD-E9B5-1A828BC30F46}"/>
          </ac:spMkLst>
        </pc:spChg>
        <pc:picChg chg="mod ord">
          <ac:chgData name="Megan Lytle" userId="d46eaa26088c13a8" providerId="LiveId" clId="{1ED10E0C-97CF-4357-8E99-B8C6B79187F2}" dt="2025-09-03T17:04:14.227" v="2122" actId="26606"/>
          <ac:picMkLst>
            <pc:docMk/>
            <pc:sldMk cId="3762325775" sldId="263"/>
            <ac:picMk id="6" creationId="{67AAB9EF-E1ED-2385-5C67-913319BBCC4A}"/>
          </ac:picMkLst>
        </pc:picChg>
      </pc:sldChg>
      <pc:sldChg chg="modSp mod">
        <pc:chgData name="Megan Lytle" userId="d46eaa26088c13a8" providerId="LiveId" clId="{1ED10E0C-97CF-4357-8E99-B8C6B79187F2}" dt="2025-09-07T18:13:06.068" v="3625"/>
        <pc:sldMkLst>
          <pc:docMk/>
          <pc:sldMk cId="63096004" sldId="265"/>
        </pc:sldMkLst>
        <pc:spChg chg="mod">
          <ac:chgData name="Megan Lytle" userId="d46eaa26088c13a8" providerId="LiveId" clId="{1ED10E0C-97CF-4357-8E99-B8C6B79187F2}" dt="2025-09-07T18:13:06.068" v="3625"/>
          <ac:spMkLst>
            <pc:docMk/>
            <pc:sldMk cId="63096004" sldId="265"/>
            <ac:spMk id="2" creationId="{DCD51B89-CDF7-40FF-7189-71F615B6368A}"/>
          </ac:spMkLst>
        </pc:spChg>
        <pc:spChg chg="mod">
          <ac:chgData name="Megan Lytle" userId="d46eaa26088c13a8" providerId="LiveId" clId="{1ED10E0C-97CF-4357-8E99-B8C6B79187F2}" dt="2025-09-07T18:13:06.068" v="3625"/>
          <ac:spMkLst>
            <pc:docMk/>
            <pc:sldMk cId="63096004" sldId="265"/>
            <ac:spMk id="6" creationId="{34DEA7B1-591F-82E9-5E97-A53774F8915D}"/>
          </ac:spMkLst>
        </pc:spChg>
        <pc:picChg chg="mod">
          <ac:chgData name="Megan Lytle" userId="d46eaa26088c13a8" providerId="LiveId" clId="{1ED10E0C-97CF-4357-8E99-B8C6B79187F2}" dt="2025-09-07T18:13:06.068" v="3625"/>
          <ac:picMkLst>
            <pc:docMk/>
            <pc:sldMk cId="63096004" sldId="265"/>
            <ac:picMk id="9" creationId="{84D74970-C370-E40D-9EDA-DCC9966C8ADB}"/>
          </ac:picMkLst>
        </pc:picChg>
      </pc:sldChg>
      <pc:sldChg chg="ord">
        <pc:chgData name="Megan Lytle" userId="d46eaa26088c13a8" providerId="LiveId" clId="{1ED10E0C-97CF-4357-8E99-B8C6B79187F2}" dt="2025-09-03T16:51:47.192" v="1832"/>
        <pc:sldMkLst>
          <pc:docMk/>
          <pc:sldMk cId="1900882628" sldId="267"/>
        </pc:sldMkLst>
      </pc:sldChg>
      <pc:sldChg chg="addSp delSp modSp del mod">
        <pc:chgData name="Megan Lytle" userId="d46eaa26088c13a8" providerId="LiveId" clId="{1ED10E0C-97CF-4357-8E99-B8C6B79187F2}" dt="2025-09-02T23:40:57.590" v="1263" actId="2696"/>
        <pc:sldMkLst>
          <pc:docMk/>
          <pc:sldMk cId="164781177" sldId="268"/>
        </pc:sldMkLst>
      </pc:sldChg>
      <pc:sldChg chg="addSp modSp new del mod setBg">
        <pc:chgData name="Megan Lytle" userId="d46eaa26088c13a8" providerId="LiveId" clId="{1ED10E0C-97CF-4357-8E99-B8C6B79187F2}" dt="2025-09-02T05:37:50.235" v="65" actId="2696"/>
        <pc:sldMkLst>
          <pc:docMk/>
          <pc:sldMk cId="1164405043" sldId="269"/>
        </pc:sldMkLst>
      </pc:sldChg>
      <pc:sldChg chg="addSp modSp new del mod">
        <pc:chgData name="Megan Lytle" userId="d46eaa26088c13a8" providerId="LiveId" clId="{1ED10E0C-97CF-4357-8E99-B8C6B79187F2}" dt="2025-09-02T23:38:45.215" v="1259" actId="2696"/>
        <pc:sldMkLst>
          <pc:docMk/>
          <pc:sldMk cId="1385069514" sldId="269"/>
        </pc:sldMkLst>
      </pc:sldChg>
      <pc:sldChg chg="addSp delSp modSp new mod setBg delDesignElem">
        <pc:chgData name="Megan Lytle" userId="d46eaa26088c13a8" providerId="LiveId" clId="{1ED10E0C-97CF-4357-8E99-B8C6B79187F2}" dt="2025-09-07T18:13:06.068" v="3625"/>
        <pc:sldMkLst>
          <pc:docMk/>
          <pc:sldMk cId="1281712232" sldId="270"/>
        </pc:sldMkLst>
        <pc:spChg chg="add mod">
          <ac:chgData name="Megan Lytle" userId="d46eaa26088c13a8" providerId="LiveId" clId="{1ED10E0C-97CF-4357-8E99-B8C6B79187F2}" dt="2025-09-02T16:48:26.914" v="712" actId="26606"/>
          <ac:spMkLst>
            <pc:docMk/>
            <pc:sldMk cId="1281712232" sldId="270"/>
            <ac:spMk id="2" creationId="{AE87349A-2A27-1256-BFA0-7E4FBF3EDB82}"/>
          </ac:spMkLst>
        </pc:spChg>
        <pc:spChg chg="add mod">
          <ac:chgData name="Megan Lytle" userId="d46eaa26088c13a8" providerId="LiveId" clId="{1ED10E0C-97CF-4357-8E99-B8C6B79187F2}" dt="2025-09-03T19:09:34.566" v="2329" actId="5793"/>
          <ac:spMkLst>
            <pc:docMk/>
            <pc:sldMk cId="1281712232" sldId="270"/>
            <ac:spMk id="5" creationId="{6AFCB754-3B31-8584-6C27-6ACC871F5A3B}"/>
          </ac:spMkLst>
        </pc:spChg>
        <pc:picChg chg="add mod">
          <ac:chgData name="Megan Lytle" userId="d46eaa26088c13a8" providerId="LiveId" clId="{1ED10E0C-97CF-4357-8E99-B8C6B79187F2}" dt="2025-09-03T19:08:01.031" v="2228" actId="27614"/>
          <ac:picMkLst>
            <pc:docMk/>
            <pc:sldMk cId="1281712232" sldId="270"/>
            <ac:picMk id="4" creationId="{6DEFBA7D-FCF7-0918-364D-92833EBC4056}"/>
          </ac:picMkLst>
        </pc:picChg>
      </pc:sldChg>
      <pc:sldChg chg="addSp delSp modSp new mod setBg modClrScheme delDesignElem chgLayout">
        <pc:chgData name="Megan Lytle" userId="d46eaa26088c13a8" providerId="LiveId" clId="{1ED10E0C-97CF-4357-8E99-B8C6B79187F2}" dt="2025-09-24T17:26:43.004" v="3667" actId="20577"/>
        <pc:sldMkLst>
          <pc:docMk/>
          <pc:sldMk cId="2009524049" sldId="271"/>
        </pc:sldMkLst>
        <pc:spChg chg="add mod">
          <ac:chgData name="Megan Lytle" userId="d46eaa26088c13a8" providerId="LiveId" clId="{1ED10E0C-97CF-4357-8E99-B8C6B79187F2}" dt="2025-09-07T18:13:06.068" v="3625"/>
          <ac:spMkLst>
            <pc:docMk/>
            <pc:sldMk cId="2009524049" sldId="271"/>
            <ac:spMk id="2" creationId="{E375B89E-70ED-309A-0E01-138BB5EC27C9}"/>
          </ac:spMkLst>
        </pc:spChg>
        <pc:spChg chg="add mod">
          <ac:chgData name="Megan Lytle" userId="d46eaa26088c13a8" providerId="LiveId" clId="{1ED10E0C-97CF-4357-8E99-B8C6B79187F2}" dt="2025-09-03T20:57:58.886" v="2452" actId="255"/>
          <ac:spMkLst>
            <pc:docMk/>
            <pc:sldMk cId="2009524049" sldId="271"/>
            <ac:spMk id="5" creationId="{A61E8FD4-A7BD-C55D-BB3B-83AC56A97780}"/>
          </ac:spMkLst>
        </pc:spChg>
        <pc:spChg chg="add mod">
          <ac:chgData name="Megan Lytle" userId="d46eaa26088c13a8" providerId="LiveId" clId="{1ED10E0C-97CF-4357-8E99-B8C6B79187F2}" dt="2025-09-24T17:26:43.004" v="3667" actId="20577"/>
          <ac:spMkLst>
            <pc:docMk/>
            <pc:sldMk cId="2009524049" sldId="271"/>
            <ac:spMk id="20" creationId="{54293767-46CC-78AF-689B-B0FF8F892A0A}"/>
          </ac:spMkLst>
        </pc:spChg>
        <pc:picChg chg="add mod">
          <ac:chgData name="Megan Lytle" userId="d46eaa26088c13a8" providerId="LiveId" clId="{1ED10E0C-97CF-4357-8E99-B8C6B79187F2}" dt="2025-09-03T21:12:25.662" v="2475"/>
          <ac:picMkLst>
            <pc:docMk/>
            <pc:sldMk cId="2009524049" sldId="271"/>
            <ac:picMk id="22" creationId="{909FAF58-3662-3B09-C27F-7B452B1B66DE}"/>
          </ac:picMkLst>
        </pc:picChg>
      </pc:sldChg>
      <pc:sldChg chg="addSp delSp modSp new mod setBg delDesignElem">
        <pc:chgData name="Megan Lytle" userId="d46eaa26088c13a8" providerId="LiveId" clId="{1ED10E0C-97CF-4357-8E99-B8C6B79187F2}" dt="2025-09-24T17:28:08.094" v="3673" actId="1076"/>
        <pc:sldMkLst>
          <pc:docMk/>
          <pc:sldMk cId="1211038241" sldId="272"/>
        </pc:sldMkLst>
        <pc:spChg chg="add mod">
          <ac:chgData name="Megan Lytle" userId="d46eaa26088c13a8" providerId="LiveId" clId="{1ED10E0C-97CF-4357-8E99-B8C6B79187F2}" dt="2025-09-24T17:28:08.094" v="3673" actId="1076"/>
          <ac:spMkLst>
            <pc:docMk/>
            <pc:sldMk cId="1211038241" sldId="272"/>
            <ac:spMk id="4" creationId="{5B798E63-430B-9C64-CB0F-6D234466F7AC}"/>
          </ac:spMkLst>
        </pc:spChg>
        <pc:spChg chg="add mod">
          <ac:chgData name="Megan Lytle" userId="d46eaa26088c13a8" providerId="LiveId" clId="{1ED10E0C-97CF-4357-8E99-B8C6B79187F2}" dt="2025-09-24T17:27:55.582" v="3672" actId="1076"/>
          <ac:spMkLst>
            <pc:docMk/>
            <pc:sldMk cId="1211038241" sldId="272"/>
            <ac:spMk id="5" creationId="{8F133A0E-BD65-8EA4-4912-EAE14BA6BBC6}"/>
          </ac:spMkLst>
        </pc:spChg>
        <pc:picChg chg="add mod">
          <ac:chgData name="Megan Lytle" userId="d46eaa26088c13a8" providerId="LiveId" clId="{1ED10E0C-97CF-4357-8E99-B8C6B79187F2}" dt="2025-09-24T17:27:46.624" v="3671" actId="1076"/>
          <ac:picMkLst>
            <pc:docMk/>
            <pc:sldMk cId="1211038241" sldId="272"/>
            <ac:picMk id="3" creationId="{3AE887D6-C199-3BEC-A5AE-726BEF5BE1E1}"/>
          </ac:picMkLst>
        </pc:picChg>
      </pc:sldChg>
      <pc:sldChg chg="addSp delSp modSp new mod ord">
        <pc:chgData name="Megan Lytle" userId="d46eaa26088c13a8" providerId="LiveId" clId="{1ED10E0C-97CF-4357-8E99-B8C6B79187F2}" dt="2025-09-24T03:27:09.663" v="3664"/>
        <pc:sldMkLst>
          <pc:docMk/>
          <pc:sldMk cId="3633598308" sldId="273"/>
        </pc:sldMkLst>
        <pc:spChg chg="add mod">
          <ac:chgData name="Megan Lytle" userId="d46eaa26088c13a8" providerId="LiveId" clId="{1ED10E0C-97CF-4357-8E99-B8C6B79187F2}" dt="2025-09-03T01:28:59.697" v="1292" actId="1076"/>
          <ac:spMkLst>
            <pc:docMk/>
            <pc:sldMk cId="3633598308" sldId="273"/>
            <ac:spMk id="3" creationId="{BCE0C29B-4B4D-DCB1-B04C-FDB19044D548}"/>
          </ac:spMkLst>
        </pc:spChg>
        <pc:spChg chg="add mod">
          <ac:chgData name="Megan Lytle" userId="d46eaa26088c13a8" providerId="LiveId" clId="{1ED10E0C-97CF-4357-8E99-B8C6B79187F2}" dt="2025-09-03T01:29:13.690" v="1293" actId="1076"/>
          <ac:spMkLst>
            <pc:docMk/>
            <pc:sldMk cId="3633598308" sldId="273"/>
            <ac:spMk id="5" creationId="{96B1A119-9EFB-53CA-2EA9-C2EB9E63DD31}"/>
          </ac:spMkLst>
        </pc:spChg>
        <pc:spChg chg="add mod">
          <ac:chgData name="Megan Lytle" userId="d46eaa26088c13a8" providerId="LiveId" clId="{1ED10E0C-97CF-4357-8E99-B8C6B79187F2}" dt="2025-09-03T16:55:14.348" v="1888" actId="1076"/>
          <ac:spMkLst>
            <pc:docMk/>
            <pc:sldMk cId="3633598308" sldId="273"/>
            <ac:spMk id="9" creationId="{42CF373F-6E70-AFD9-5E97-3CCE61296433}"/>
          </ac:spMkLst>
        </pc:spChg>
        <pc:graphicFrameChg chg="add mod">
          <ac:chgData name="Megan Lytle" userId="d46eaa26088c13a8" providerId="LiveId" clId="{1ED10E0C-97CF-4357-8E99-B8C6B79187F2}" dt="2025-09-24T03:27:09.663" v="3664"/>
          <ac:graphicFrameMkLst>
            <pc:docMk/>
            <pc:sldMk cId="3633598308" sldId="273"/>
            <ac:graphicFrameMk id="2" creationId="{6FF83822-24B5-6293-24CB-15683CECE864}"/>
          </ac:graphicFrameMkLst>
        </pc:graphicFrameChg>
        <pc:graphicFrameChg chg="add mod">
          <ac:chgData name="Megan Lytle" userId="d46eaa26088c13a8" providerId="LiveId" clId="{1ED10E0C-97CF-4357-8E99-B8C6B79187F2}" dt="2025-09-24T03:27:09.663" v="3664"/>
          <ac:graphicFrameMkLst>
            <pc:docMk/>
            <pc:sldMk cId="3633598308" sldId="273"/>
            <ac:graphicFrameMk id="4" creationId="{849B8A68-4872-C8AB-BB97-6F41ACDD1649}"/>
          </ac:graphicFrameMkLst>
        </pc:graphicFrameChg>
        <pc:graphicFrameChg chg="add mod">
          <ac:chgData name="Megan Lytle" userId="d46eaa26088c13a8" providerId="LiveId" clId="{1ED10E0C-97CF-4357-8E99-B8C6B79187F2}" dt="2025-09-24T03:27:09.663" v="3664"/>
          <ac:graphicFrameMkLst>
            <pc:docMk/>
            <pc:sldMk cId="3633598308" sldId="273"/>
            <ac:graphicFrameMk id="6" creationId="{C9ACEC3E-4CF8-09E1-B568-87654BC858FD}"/>
          </ac:graphicFrameMkLst>
        </pc:graphicFrameChg>
      </pc:sldChg>
      <pc:sldChg chg="addSp delSp modSp new mod">
        <pc:chgData name="Megan Lytle" userId="d46eaa26088c13a8" providerId="LiveId" clId="{1ED10E0C-97CF-4357-8E99-B8C6B79187F2}" dt="2025-09-24T03:27:09.663" v="3664"/>
        <pc:sldMkLst>
          <pc:docMk/>
          <pc:sldMk cId="2519379573" sldId="274"/>
        </pc:sldMkLst>
        <pc:spChg chg="add mod">
          <ac:chgData name="Megan Lytle" userId="d46eaa26088c13a8" providerId="LiveId" clId="{1ED10E0C-97CF-4357-8E99-B8C6B79187F2}" dt="2025-09-03T19:03:15.543" v="2212"/>
          <ac:spMkLst>
            <pc:docMk/>
            <pc:sldMk cId="2519379573" sldId="274"/>
            <ac:spMk id="10" creationId="{15A1AA19-347F-DD72-0DE9-CD8256883EAE}"/>
          </ac:spMkLst>
        </pc:spChg>
        <pc:spChg chg="add mod">
          <ac:chgData name="Megan Lytle" userId="d46eaa26088c13a8" providerId="LiveId" clId="{1ED10E0C-97CF-4357-8E99-B8C6B79187F2}" dt="2025-09-03T19:05:43.049" v="2222" actId="1076"/>
          <ac:spMkLst>
            <pc:docMk/>
            <pc:sldMk cId="2519379573" sldId="274"/>
            <ac:spMk id="11" creationId="{53A7748B-FC6B-03DC-2A50-4D0929DA5F4F}"/>
          </ac:spMkLst>
        </pc:spChg>
        <pc:graphicFrameChg chg="add mod">
          <ac:chgData name="Megan Lytle" userId="d46eaa26088c13a8" providerId="LiveId" clId="{1ED10E0C-97CF-4357-8E99-B8C6B79187F2}" dt="2025-09-24T03:27:09.663" v="3664"/>
          <ac:graphicFrameMkLst>
            <pc:docMk/>
            <pc:sldMk cId="2519379573" sldId="274"/>
            <ac:graphicFrameMk id="2" creationId="{F6D40A54-BDFD-CB7D-CC71-158514DAE148}"/>
          </ac:graphicFrameMkLst>
        </pc:graphicFrameChg>
        <pc:graphicFrameChg chg="add mod">
          <ac:chgData name="Megan Lytle" userId="d46eaa26088c13a8" providerId="LiveId" clId="{1ED10E0C-97CF-4357-8E99-B8C6B79187F2}" dt="2025-09-24T03:27:09.663" v="3664"/>
          <ac:graphicFrameMkLst>
            <pc:docMk/>
            <pc:sldMk cId="2519379573" sldId="274"/>
            <ac:graphicFrameMk id="5" creationId="{EBDEE6CC-3420-9F41-8557-E2AE2E0B08FA}"/>
          </ac:graphicFrameMkLst>
        </pc:graphicFrameChg>
      </pc:sldChg>
      <pc:sldChg chg="addSp delSp modSp add mod">
        <pc:chgData name="Megan Lytle" userId="d46eaa26088c13a8" providerId="LiveId" clId="{1ED10E0C-97CF-4357-8E99-B8C6B79187F2}" dt="2025-09-24T03:27:09.663" v="3664"/>
        <pc:sldMkLst>
          <pc:docMk/>
          <pc:sldMk cId="2725512351" sldId="275"/>
        </pc:sldMkLst>
        <pc:spChg chg="mod">
          <ac:chgData name="Megan Lytle" userId="d46eaa26088c13a8" providerId="LiveId" clId="{1ED10E0C-97CF-4357-8E99-B8C6B79187F2}" dt="2025-09-03T01:36:18.638" v="1377" actId="14100"/>
          <ac:spMkLst>
            <pc:docMk/>
            <pc:sldMk cId="2725512351" sldId="275"/>
            <ac:spMk id="3" creationId="{73EB7EBE-CB1C-5620-E6BC-99BE61825A3D}"/>
          </ac:spMkLst>
        </pc:spChg>
        <pc:spChg chg="add mod">
          <ac:chgData name="Megan Lytle" userId="d46eaa26088c13a8" providerId="LiveId" clId="{1ED10E0C-97CF-4357-8E99-B8C6B79187F2}" dt="2025-09-04T18:05:27.591" v="3311" actId="1076"/>
          <ac:spMkLst>
            <pc:docMk/>
            <pc:sldMk cId="2725512351" sldId="275"/>
            <ac:spMk id="4" creationId="{0157A0F2-42D1-A43A-FD9C-C7AD313489F0}"/>
          </ac:spMkLst>
        </pc:spChg>
        <pc:spChg chg="mod">
          <ac:chgData name="Megan Lytle" userId="d46eaa26088c13a8" providerId="LiveId" clId="{1ED10E0C-97CF-4357-8E99-B8C6B79187F2}" dt="2025-09-03T01:34:59.172" v="1312" actId="1076"/>
          <ac:spMkLst>
            <pc:docMk/>
            <pc:sldMk cId="2725512351" sldId="275"/>
            <ac:spMk id="7" creationId="{B41F4A59-2AC8-6B86-F0EF-D9715B9E438F}"/>
          </ac:spMkLst>
        </pc:spChg>
        <pc:graphicFrameChg chg="add mod">
          <ac:chgData name="Megan Lytle" userId="d46eaa26088c13a8" providerId="LiveId" clId="{1ED10E0C-97CF-4357-8E99-B8C6B79187F2}" dt="2025-09-24T03:27:09.663" v="3664"/>
          <ac:graphicFrameMkLst>
            <pc:docMk/>
            <pc:sldMk cId="2725512351" sldId="275"/>
            <ac:graphicFrameMk id="2" creationId="{D92C13F5-422A-DEB4-B25E-460465F74E5B}"/>
          </ac:graphicFrameMkLst>
        </pc:graphicFrameChg>
      </pc:sldChg>
      <pc:sldChg chg="addSp delSp modSp new del mod ord setBg delDesignElem">
        <pc:chgData name="Megan Lytle" userId="d46eaa26088c13a8" providerId="LiveId" clId="{1ED10E0C-97CF-4357-8E99-B8C6B79187F2}" dt="2025-09-03T21:12:55.136" v="2476" actId="47"/>
        <pc:sldMkLst>
          <pc:docMk/>
          <pc:sldMk cId="2832065403" sldId="276"/>
        </pc:sldMkLst>
      </pc:sldChg>
      <pc:sldChg chg="addSp delSp modSp new mod ord setBg modClrScheme delDesignElem chgLayout">
        <pc:chgData name="Megan Lytle" userId="d46eaa26088c13a8" providerId="LiveId" clId="{1ED10E0C-97CF-4357-8E99-B8C6B79187F2}" dt="2025-09-04T17:26:50.743" v="3191"/>
        <pc:sldMkLst>
          <pc:docMk/>
          <pc:sldMk cId="725508911" sldId="277"/>
        </pc:sldMkLst>
        <pc:spChg chg="add mod">
          <ac:chgData name="Megan Lytle" userId="d46eaa26088c13a8" providerId="LiveId" clId="{1ED10E0C-97CF-4357-8E99-B8C6B79187F2}" dt="2025-09-03T05:35:10.148" v="1519" actId="3062"/>
          <ac:spMkLst>
            <pc:docMk/>
            <pc:sldMk cId="725508911" sldId="277"/>
            <ac:spMk id="2" creationId="{62DAB889-EA62-8B32-5737-E97EAE6B231C}"/>
          </ac:spMkLst>
        </pc:spChg>
        <pc:spChg chg="add mod">
          <ac:chgData name="Megan Lytle" userId="d46eaa26088c13a8" providerId="LiveId" clId="{1ED10E0C-97CF-4357-8E99-B8C6B79187F2}" dt="2025-09-03T05:36:24.394" v="1521" actId="3062"/>
          <ac:spMkLst>
            <pc:docMk/>
            <pc:sldMk cId="725508911" sldId="277"/>
            <ac:spMk id="5" creationId="{913C57A4-AB9A-9CD6-95A4-9F4D85AE4601}"/>
          </ac:spMkLst>
        </pc:spChg>
        <pc:spChg chg="add mod">
          <ac:chgData name="Megan Lytle" userId="d46eaa26088c13a8" providerId="LiveId" clId="{1ED10E0C-97CF-4357-8E99-B8C6B79187F2}" dt="2025-09-04T17:25:57.626" v="3187" actId="208"/>
          <ac:spMkLst>
            <pc:docMk/>
            <pc:sldMk cId="725508911" sldId="277"/>
            <ac:spMk id="7" creationId="{CDEC7C98-F234-9D90-6B0F-3606E948C58C}"/>
          </ac:spMkLst>
        </pc:spChg>
      </pc:sldChg>
      <pc:sldChg chg="addSp delSp modSp new mod ord modClrScheme chgLayout">
        <pc:chgData name="Megan Lytle" userId="d46eaa26088c13a8" providerId="LiveId" clId="{1ED10E0C-97CF-4357-8E99-B8C6B79187F2}" dt="2025-09-07T18:13:06.068" v="3625"/>
        <pc:sldMkLst>
          <pc:docMk/>
          <pc:sldMk cId="236133491" sldId="278"/>
        </pc:sldMkLst>
        <pc:spChg chg="add mod">
          <ac:chgData name="Megan Lytle" userId="d46eaa26088c13a8" providerId="LiveId" clId="{1ED10E0C-97CF-4357-8E99-B8C6B79187F2}" dt="2025-09-07T18:13:06.068" v="3625"/>
          <ac:spMkLst>
            <pc:docMk/>
            <pc:sldMk cId="236133491" sldId="278"/>
            <ac:spMk id="2" creationId="{FBBCE8C2-8193-D131-3940-A60D520FE037}"/>
          </ac:spMkLst>
        </pc:spChg>
        <pc:spChg chg="add mod">
          <ac:chgData name="Megan Lytle" userId="d46eaa26088c13a8" providerId="LiveId" clId="{1ED10E0C-97CF-4357-8E99-B8C6B79187F2}" dt="2025-09-04T06:01:04.242" v="3171"/>
          <ac:spMkLst>
            <pc:docMk/>
            <pc:sldMk cId="236133491" sldId="278"/>
            <ac:spMk id="9" creationId="{52C88656-144A-15A9-4C7A-BB23927A0D89}"/>
          </ac:spMkLst>
        </pc:spChg>
        <pc:picChg chg="add mod">
          <ac:chgData name="Megan Lytle" userId="d46eaa26088c13a8" providerId="LiveId" clId="{1ED10E0C-97CF-4357-8E99-B8C6B79187F2}" dt="2025-09-07T18:13:06.068" v="3625"/>
          <ac:picMkLst>
            <pc:docMk/>
            <pc:sldMk cId="236133491" sldId="278"/>
            <ac:picMk id="8" creationId="{01790BA0-2AB8-6FB3-82C6-0DF2949CE100}"/>
          </ac:picMkLst>
        </pc:picChg>
      </pc:sldChg>
      <pc:sldChg chg="addSp delSp modSp new mod ord setBg modClrScheme delDesignElem chgLayout modNotesTx">
        <pc:chgData name="Megan Lytle" userId="d46eaa26088c13a8" providerId="LiveId" clId="{1ED10E0C-97CF-4357-8E99-B8C6B79187F2}" dt="2025-09-03T17:04:28.498" v="2134"/>
        <pc:sldMkLst>
          <pc:docMk/>
          <pc:sldMk cId="1139999636" sldId="279"/>
        </pc:sldMkLst>
        <pc:spChg chg="add mod">
          <ac:chgData name="Megan Lytle" userId="d46eaa26088c13a8" providerId="LiveId" clId="{1ED10E0C-97CF-4357-8E99-B8C6B79187F2}" dt="2025-09-03T14:58:17.367" v="1631" actId="207"/>
          <ac:spMkLst>
            <pc:docMk/>
            <pc:sldMk cId="1139999636" sldId="279"/>
            <ac:spMk id="7" creationId="{C61B079B-3EDF-2541-127C-A46E23A8A59A}"/>
          </ac:spMkLst>
        </pc:spChg>
        <pc:spChg chg="add mod ord">
          <ac:chgData name="Megan Lytle" userId="d46eaa26088c13a8" providerId="LiveId" clId="{1ED10E0C-97CF-4357-8E99-B8C6B79187F2}" dt="2025-09-03T16:10:47.110" v="1826" actId="255"/>
          <ac:spMkLst>
            <pc:docMk/>
            <pc:sldMk cId="1139999636" sldId="279"/>
            <ac:spMk id="8" creationId="{0C50404B-62DE-27AC-CD5C-4967D958C9DB}"/>
          </ac:spMkLst>
        </pc:spChg>
        <pc:picChg chg="add mod">
          <ac:chgData name="Megan Lytle" userId="d46eaa26088c13a8" providerId="LiveId" clId="{1ED10E0C-97CF-4357-8E99-B8C6B79187F2}" dt="2025-09-03T14:54:55.288" v="1620" actId="26606"/>
          <ac:picMkLst>
            <pc:docMk/>
            <pc:sldMk cId="1139999636" sldId="279"/>
            <ac:picMk id="11" creationId="{6C1505E7-89A1-2A3E-C0FD-4476E0B16366}"/>
          </ac:picMkLst>
        </pc:picChg>
      </pc:sldChg>
      <pc:sldChg chg="addSp delSp modSp new mod ord modClrScheme chgLayout">
        <pc:chgData name="Megan Lytle" userId="d46eaa26088c13a8" providerId="LiveId" clId="{1ED10E0C-97CF-4357-8E99-B8C6B79187F2}" dt="2025-09-07T18:13:06.068" v="3625"/>
        <pc:sldMkLst>
          <pc:docMk/>
          <pc:sldMk cId="61686146" sldId="280"/>
        </pc:sldMkLst>
        <pc:spChg chg="add mod ord">
          <ac:chgData name="Megan Lytle" userId="d46eaa26088c13a8" providerId="LiveId" clId="{1ED10E0C-97CF-4357-8E99-B8C6B79187F2}" dt="2025-09-07T18:13:06.068" v="3625"/>
          <ac:spMkLst>
            <pc:docMk/>
            <pc:sldMk cId="61686146" sldId="280"/>
            <ac:spMk id="4" creationId="{D7700114-70B9-32D6-9F03-75221684160D}"/>
          </ac:spMkLst>
        </pc:spChg>
        <pc:graphicFrameChg chg="add mod ord modGraphic">
          <ac:chgData name="Megan Lytle" userId="d46eaa26088c13a8" providerId="LiveId" clId="{1ED10E0C-97CF-4357-8E99-B8C6B79187F2}" dt="2025-09-06T16:06:36.573" v="3316" actId="700"/>
          <ac:graphicFrameMkLst>
            <pc:docMk/>
            <pc:sldMk cId="61686146" sldId="280"/>
            <ac:graphicFrameMk id="8" creationId="{94720707-F967-427E-DC82-E5DCA0B85A99}"/>
          </ac:graphicFrameMkLst>
        </pc:graphicFrameChg>
      </pc:sldChg>
      <pc:sldChg chg="addSp delSp modSp new mod ord modClrScheme chgLayout">
        <pc:chgData name="Megan Lytle" userId="d46eaa26088c13a8" providerId="LiveId" clId="{1ED10E0C-97CF-4357-8E99-B8C6B79187F2}" dt="2025-09-07T18:13:06.068" v="3625"/>
        <pc:sldMkLst>
          <pc:docMk/>
          <pc:sldMk cId="3644440645" sldId="281"/>
        </pc:sldMkLst>
        <pc:spChg chg="add mod ord">
          <ac:chgData name="Megan Lytle" userId="d46eaa26088c13a8" providerId="LiveId" clId="{1ED10E0C-97CF-4357-8E99-B8C6B79187F2}" dt="2025-09-07T18:13:06.068" v="3625"/>
          <ac:spMkLst>
            <pc:docMk/>
            <pc:sldMk cId="3644440645" sldId="281"/>
            <ac:spMk id="3" creationId="{B536561F-8D06-0534-6ED4-F8C91E6D698B}"/>
          </ac:spMkLst>
        </pc:spChg>
        <pc:graphicFrameChg chg="add mod modGraphic">
          <ac:chgData name="Megan Lytle" userId="d46eaa26088c13a8" providerId="LiveId" clId="{1ED10E0C-97CF-4357-8E99-B8C6B79187F2}" dt="2025-09-04T17:59:24.125" v="3304"/>
          <ac:graphicFrameMkLst>
            <pc:docMk/>
            <pc:sldMk cId="3644440645" sldId="281"/>
            <ac:graphicFrameMk id="2" creationId="{670493F0-E1C0-B7CF-93FA-F692DD116B45}"/>
          </ac:graphicFrameMkLst>
        </pc:graphicFrameChg>
        <pc:picChg chg="add mod">
          <ac:chgData name="Megan Lytle" userId="d46eaa26088c13a8" providerId="LiveId" clId="{1ED10E0C-97CF-4357-8E99-B8C6B79187F2}" dt="2025-09-04T17:59:35.256" v="3305" actId="1076"/>
          <ac:picMkLst>
            <pc:docMk/>
            <pc:sldMk cId="3644440645" sldId="281"/>
            <ac:picMk id="4" creationId="{D21AE9F3-4332-B996-A68E-86F2842A83B5}"/>
          </ac:picMkLst>
        </pc:picChg>
        <pc:picChg chg="add mod">
          <ac:chgData name="Megan Lytle" userId="d46eaa26088c13a8" providerId="LiveId" clId="{1ED10E0C-97CF-4357-8E99-B8C6B79187F2}" dt="2025-09-04T17:57:19.143" v="3293" actId="1076"/>
          <ac:picMkLst>
            <pc:docMk/>
            <pc:sldMk cId="3644440645" sldId="281"/>
            <ac:picMk id="6" creationId="{7DCFA9AD-4231-A957-AB68-8F83A4919FD9}"/>
          </ac:picMkLst>
        </pc:picChg>
        <pc:picChg chg="add mod ord">
          <ac:chgData name="Megan Lytle" userId="d46eaa26088c13a8" providerId="LiveId" clId="{1ED10E0C-97CF-4357-8E99-B8C6B79187F2}" dt="2025-09-04T17:58:15.193" v="3299" actId="1076"/>
          <ac:picMkLst>
            <pc:docMk/>
            <pc:sldMk cId="3644440645" sldId="281"/>
            <ac:picMk id="8" creationId="{4BE91938-0CE6-FB0B-6907-3027C2C6C335}"/>
          </ac:picMkLst>
        </pc:picChg>
        <pc:picChg chg="add mod">
          <ac:chgData name="Megan Lytle" userId="d46eaa26088c13a8" providerId="LiveId" clId="{1ED10E0C-97CF-4357-8E99-B8C6B79187F2}" dt="2025-09-04T17:57:44.712" v="3296" actId="1076"/>
          <ac:picMkLst>
            <pc:docMk/>
            <pc:sldMk cId="3644440645" sldId="281"/>
            <ac:picMk id="10" creationId="{6227CD31-C3FD-A6D4-B5A4-1EACB1F6F499}"/>
          </ac:picMkLst>
        </pc:picChg>
      </pc:sldChg>
      <pc:sldChg chg="addSp modSp new mod">
        <pc:chgData name="Megan Lytle" userId="d46eaa26088c13a8" providerId="LiveId" clId="{1ED10E0C-97CF-4357-8E99-B8C6B79187F2}" dt="2025-09-03T01:50:09.146" v="1428" actId="962"/>
        <pc:sldMkLst>
          <pc:docMk/>
          <pc:sldMk cId="1785369952" sldId="282"/>
        </pc:sldMkLst>
        <pc:picChg chg="add mod">
          <ac:chgData name="Megan Lytle" userId="d46eaa26088c13a8" providerId="LiveId" clId="{1ED10E0C-97CF-4357-8E99-B8C6B79187F2}" dt="2025-09-03T01:50:09.146" v="1428" actId="962"/>
          <ac:picMkLst>
            <pc:docMk/>
            <pc:sldMk cId="1785369952" sldId="282"/>
            <ac:picMk id="3" creationId="{AF6F2A3E-171E-6354-2F10-6246117DE90A}"/>
          </ac:picMkLst>
        </pc:picChg>
      </pc:sldChg>
      <pc:sldChg chg="modSp add del">
        <pc:chgData name="Megan Lytle" userId="d46eaa26088c13a8" providerId="LiveId" clId="{1ED10E0C-97CF-4357-8E99-B8C6B79187F2}" dt="2025-09-04T05:57:59.640" v="3164" actId="2696"/>
        <pc:sldMkLst>
          <pc:docMk/>
          <pc:sldMk cId="439088387" sldId="283"/>
        </pc:sldMkLst>
      </pc:sldChg>
      <pc:sldChg chg="addSp delSp modSp new mod">
        <pc:chgData name="Megan Lytle" userId="d46eaa26088c13a8" providerId="LiveId" clId="{1ED10E0C-97CF-4357-8E99-B8C6B79187F2}" dt="2025-09-07T18:31:31.514" v="3663" actId="207"/>
        <pc:sldMkLst>
          <pc:docMk/>
          <pc:sldMk cId="1120467954" sldId="283"/>
        </pc:sldMkLst>
        <pc:spChg chg="mod">
          <ac:chgData name="Megan Lytle" userId="d46eaa26088c13a8" providerId="LiveId" clId="{1ED10E0C-97CF-4357-8E99-B8C6B79187F2}" dt="2025-09-07T18:25:58.459" v="3657" actId="14100"/>
          <ac:spMkLst>
            <pc:docMk/>
            <pc:sldMk cId="1120467954" sldId="283"/>
            <ac:spMk id="2" creationId="{2089C9A2-6B84-37E9-E929-B4EFF2EE1D00}"/>
          </ac:spMkLst>
        </pc:spChg>
        <pc:spChg chg="mod">
          <ac:chgData name="Megan Lytle" userId="d46eaa26088c13a8" providerId="LiveId" clId="{1ED10E0C-97CF-4357-8E99-B8C6B79187F2}" dt="2025-09-07T18:31:31.514" v="3663" actId="207"/>
          <ac:spMkLst>
            <pc:docMk/>
            <pc:sldMk cId="1120467954" sldId="283"/>
            <ac:spMk id="3" creationId="{08F7A111-8511-7EA2-C414-D82441D4EAFA}"/>
          </ac:spMkLst>
        </pc:spChg>
        <pc:graphicFrameChg chg="add mod modGraphic">
          <ac:chgData name="Megan Lytle" userId="d46eaa26088c13a8" providerId="LiveId" clId="{1ED10E0C-97CF-4357-8E99-B8C6B79187F2}" dt="2025-09-07T18:30:35.582" v="3661" actId="171"/>
          <ac:graphicFrameMkLst>
            <pc:docMk/>
            <pc:sldMk cId="1120467954" sldId="283"/>
            <ac:graphicFrameMk id="7" creationId="{93ED510A-143F-E7EC-0C90-EB4477BAEB03}"/>
          </ac:graphicFrameMkLst>
        </pc:graphicFrameChg>
      </pc:sld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ata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jpeg"/><Relationship Id="rId12"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image" Target="../media/image24.png"/><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0.jpeg"/><Relationship Id="rId12"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image" Target="../media/image24.png"/><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3.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A6E250-5426-4676-90B7-58F2DA992D98}" type="doc">
      <dgm:prSet loTypeId="urn:microsoft.com/office/officeart/2005/8/layout/arrow5" loCatId="relationship" qsTypeId="urn:microsoft.com/office/officeart/2005/8/quickstyle/simple1" qsCatId="simple" csTypeId="urn:microsoft.com/office/officeart/2005/8/colors/colorful5" csCatId="colorful" phldr="1"/>
      <dgm:spPr/>
      <dgm:t>
        <a:bodyPr/>
        <a:lstStyle/>
        <a:p>
          <a:endParaRPr lang="en-US"/>
        </a:p>
      </dgm:t>
    </dgm:pt>
    <dgm:pt modelId="{B9B40F2F-A4C5-400D-87FF-FA77ECD3A818}">
      <dgm:prSet/>
      <dgm:spPr/>
      <dgm:t>
        <a:bodyPr/>
        <a:lstStyle/>
        <a:p>
          <a:r>
            <a:rPr lang="en-US" dirty="0">
              <a:solidFill>
                <a:schemeClr val="accent3"/>
              </a:solidFill>
            </a:rPr>
            <a:t>Project &amp; Team Support: Agile planning, task tracking, and deadline management</a:t>
          </a:r>
        </a:p>
      </dgm:t>
    </dgm:pt>
    <dgm:pt modelId="{127A5F92-7DB3-4096-A258-2751E06DD077}" type="parTrans" cxnId="{FCB82E55-7FA8-4694-A1AA-5137C857A835}">
      <dgm:prSet/>
      <dgm:spPr/>
      <dgm:t>
        <a:bodyPr/>
        <a:lstStyle/>
        <a:p>
          <a:endParaRPr lang="en-US"/>
        </a:p>
      </dgm:t>
    </dgm:pt>
    <dgm:pt modelId="{C5355A40-47AC-473E-AE96-8B3EB94126B4}" type="sibTrans" cxnId="{FCB82E55-7FA8-4694-A1AA-5137C857A835}">
      <dgm:prSet/>
      <dgm:spPr/>
      <dgm:t>
        <a:bodyPr/>
        <a:lstStyle/>
        <a:p>
          <a:endParaRPr lang="en-US"/>
        </a:p>
      </dgm:t>
    </dgm:pt>
    <dgm:pt modelId="{8D76C1E4-B644-46BD-9BE9-8D6C5B62C8B2}">
      <dgm:prSet/>
      <dgm:spPr/>
      <dgm:t>
        <a:bodyPr/>
        <a:lstStyle/>
        <a:p>
          <a:r>
            <a:rPr lang="en-US" dirty="0">
              <a:solidFill>
                <a:schemeClr val="accent3"/>
              </a:solidFill>
            </a:rPr>
            <a:t>Technical Troubleshooting: Git, VS Code, Azure, CSS/HTML fixes</a:t>
          </a:r>
        </a:p>
      </dgm:t>
    </dgm:pt>
    <dgm:pt modelId="{5DD85E00-1996-4515-B6D8-855B8CC30E12}" type="parTrans" cxnId="{E5EBB676-351E-4BE5-B570-E7F964DAC664}">
      <dgm:prSet/>
      <dgm:spPr/>
      <dgm:t>
        <a:bodyPr/>
        <a:lstStyle/>
        <a:p>
          <a:endParaRPr lang="en-US"/>
        </a:p>
      </dgm:t>
    </dgm:pt>
    <dgm:pt modelId="{FC9B1764-6D4C-491F-ADFC-AA1EBE591DA0}" type="sibTrans" cxnId="{E5EBB676-351E-4BE5-B570-E7F964DAC664}">
      <dgm:prSet/>
      <dgm:spPr/>
      <dgm:t>
        <a:bodyPr/>
        <a:lstStyle/>
        <a:p>
          <a:endParaRPr lang="en-US"/>
        </a:p>
      </dgm:t>
    </dgm:pt>
    <dgm:pt modelId="{6B77C179-2961-4D7F-B542-442626D8C4C6}">
      <dgm:prSet/>
      <dgm:spPr/>
      <dgm:t>
        <a:bodyPr/>
        <a:lstStyle/>
        <a:p>
          <a:r>
            <a:rPr lang="en-US" dirty="0">
              <a:solidFill>
                <a:schemeClr val="accent3"/>
              </a:solidFill>
            </a:rPr>
            <a:t>Brand &amp; Asset Management: Logo and graphic creation, brand consistency, privacy compliance</a:t>
          </a:r>
        </a:p>
      </dgm:t>
    </dgm:pt>
    <dgm:pt modelId="{ED59DE3D-8D44-42FA-BF49-9B8B953487E7}" type="parTrans" cxnId="{992672D2-5BCB-43AD-AB30-F6E3BC9791A4}">
      <dgm:prSet/>
      <dgm:spPr/>
      <dgm:t>
        <a:bodyPr/>
        <a:lstStyle/>
        <a:p>
          <a:endParaRPr lang="en-US"/>
        </a:p>
      </dgm:t>
    </dgm:pt>
    <dgm:pt modelId="{6FC9F6ED-F565-4784-BD18-52D434BC2A3B}" type="sibTrans" cxnId="{992672D2-5BCB-43AD-AB30-F6E3BC9791A4}">
      <dgm:prSet/>
      <dgm:spPr/>
      <dgm:t>
        <a:bodyPr/>
        <a:lstStyle/>
        <a:p>
          <a:endParaRPr lang="en-US"/>
        </a:p>
      </dgm:t>
    </dgm:pt>
    <dgm:pt modelId="{0F5A64D7-D163-4399-917C-8468D0B55152}">
      <dgm:prSet/>
      <dgm:spPr/>
      <dgm:t>
        <a:bodyPr/>
        <a:lstStyle/>
        <a:p>
          <a:r>
            <a:rPr lang="en-US" dirty="0">
              <a:solidFill>
                <a:schemeClr val="accent3"/>
              </a:solidFill>
            </a:rPr>
            <a:t>Administrative Support: SOPs, document prep, Microsoft Office, email/calendar coordination</a:t>
          </a:r>
        </a:p>
      </dgm:t>
    </dgm:pt>
    <dgm:pt modelId="{DCC7776D-3723-4CC9-9DAC-E1A1374EE7CB}" type="parTrans" cxnId="{B7DEB63A-765F-4F94-8EBA-E8114DA5FA3F}">
      <dgm:prSet/>
      <dgm:spPr/>
      <dgm:t>
        <a:bodyPr/>
        <a:lstStyle/>
        <a:p>
          <a:endParaRPr lang="en-US"/>
        </a:p>
      </dgm:t>
    </dgm:pt>
    <dgm:pt modelId="{E7FAEFCA-6424-47B4-8F38-F026C3D73BA8}" type="sibTrans" cxnId="{B7DEB63A-765F-4F94-8EBA-E8114DA5FA3F}">
      <dgm:prSet/>
      <dgm:spPr/>
      <dgm:t>
        <a:bodyPr/>
        <a:lstStyle/>
        <a:p>
          <a:endParaRPr lang="en-US"/>
        </a:p>
      </dgm:t>
    </dgm:pt>
    <dgm:pt modelId="{A31D8FFC-FC9E-4F01-8FC6-D40D82E5E1E1}">
      <dgm:prSet/>
      <dgm:spPr/>
      <dgm:t>
        <a:bodyPr/>
        <a:lstStyle/>
        <a:p>
          <a:r>
            <a:rPr lang="en-US" dirty="0">
              <a:solidFill>
                <a:schemeClr val="accent3"/>
              </a:solidFill>
            </a:rPr>
            <a:t>Creative Direction: Visual asset creation, layout review, marketing materials</a:t>
          </a:r>
        </a:p>
      </dgm:t>
    </dgm:pt>
    <dgm:pt modelId="{EEE2A078-5F49-4746-9108-557DED02B6CF}" type="parTrans" cxnId="{1EADFD09-112C-4EA0-9100-8AC0CE709F38}">
      <dgm:prSet/>
      <dgm:spPr/>
      <dgm:t>
        <a:bodyPr/>
        <a:lstStyle/>
        <a:p>
          <a:endParaRPr lang="en-US"/>
        </a:p>
      </dgm:t>
    </dgm:pt>
    <dgm:pt modelId="{FDE3624B-20E3-4F78-B99C-88FFD616E286}" type="sibTrans" cxnId="{1EADFD09-112C-4EA0-9100-8AC0CE709F38}">
      <dgm:prSet/>
      <dgm:spPr/>
      <dgm:t>
        <a:bodyPr/>
        <a:lstStyle/>
        <a:p>
          <a:endParaRPr lang="en-US"/>
        </a:p>
      </dgm:t>
    </dgm:pt>
    <dgm:pt modelId="{DE77B338-A9FB-4E72-9A89-B98A0BE2BC78}">
      <dgm:prSet/>
      <dgm:spPr/>
      <dgm:t>
        <a:bodyPr/>
        <a:lstStyle/>
        <a:p>
          <a:r>
            <a:rPr lang="en-US" dirty="0">
              <a:solidFill>
                <a:schemeClr val="accent3"/>
              </a:solidFill>
            </a:rPr>
            <a:t>Professional Traits: Detail‑oriented, boundary‑focused, a cost‑conscious, problem‑solver</a:t>
          </a:r>
        </a:p>
      </dgm:t>
    </dgm:pt>
    <dgm:pt modelId="{F87D7975-2B2A-4DA6-AC97-872E49B5B297}" type="parTrans" cxnId="{9DB9323A-73B6-4765-90C5-30522AF0E0EB}">
      <dgm:prSet/>
      <dgm:spPr/>
      <dgm:t>
        <a:bodyPr/>
        <a:lstStyle/>
        <a:p>
          <a:endParaRPr lang="en-US"/>
        </a:p>
      </dgm:t>
    </dgm:pt>
    <dgm:pt modelId="{97FB26EE-5370-4ACC-8127-925113BDFDED}" type="sibTrans" cxnId="{9DB9323A-73B6-4765-90C5-30522AF0E0EB}">
      <dgm:prSet/>
      <dgm:spPr/>
      <dgm:t>
        <a:bodyPr/>
        <a:lstStyle/>
        <a:p>
          <a:endParaRPr lang="en-US"/>
        </a:p>
      </dgm:t>
    </dgm:pt>
    <dgm:pt modelId="{FE09FBF1-F14C-4DAE-B111-7A28F085BCA8}" type="pres">
      <dgm:prSet presAssocID="{0CA6E250-5426-4676-90B7-58F2DA992D98}" presName="diagram" presStyleCnt="0">
        <dgm:presLayoutVars>
          <dgm:dir/>
          <dgm:resizeHandles val="exact"/>
        </dgm:presLayoutVars>
      </dgm:prSet>
      <dgm:spPr/>
    </dgm:pt>
    <dgm:pt modelId="{D878B51C-E042-4BA7-844E-099B2EF341A9}" type="pres">
      <dgm:prSet presAssocID="{B9B40F2F-A4C5-400D-87FF-FA77ECD3A818}" presName="arrow" presStyleLbl="node1" presStyleIdx="0" presStyleCnt="6">
        <dgm:presLayoutVars>
          <dgm:bulletEnabled val="1"/>
        </dgm:presLayoutVars>
      </dgm:prSet>
      <dgm:spPr/>
    </dgm:pt>
    <dgm:pt modelId="{C8AD9405-C6AF-42D8-A687-79176BD552FF}" type="pres">
      <dgm:prSet presAssocID="{8D76C1E4-B644-46BD-9BE9-8D6C5B62C8B2}" presName="arrow" presStyleLbl="node1" presStyleIdx="1" presStyleCnt="6">
        <dgm:presLayoutVars>
          <dgm:bulletEnabled val="1"/>
        </dgm:presLayoutVars>
      </dgm:prSet>
      <dgm:spPr/>
    </dgm:pt>
    <dgm:pt modelId="{97765053-A8F8-4F96-A355-1FA0D8972904}" type="pres">
      <dgm:prSet presAssocID="{6B77C179-2961-4D7F-B542-442626D8C4C6}" presName="arrow" presStyleLbl="node1" presStyleIdx="2" presStyleCnt="6">
        <dgm:presLayoutVars>
          <dgm:bulletEnabled val="1"/>
        </dgm:presLayoutVars>
      </dgm:prSet>
      <dgm:spPr/>
    </dgm:pt>
    <dgm:pt modelId="{22D74576-2334-4B1A-A0C2-88125B663DE9}" type="pres">
      <dgm:prSet presAssocID="{0F5A64D7-D163-4399-917C-8468D0B55152}" presName="arrow" presStyleLbl="node1" presStyleIdx="3" presStyleCnt="6">
        <dgm:presLayoutVars>
          <dgm:bulletEnabled val="1"/>
        </dgm:presLayoutVars>
      </dgm:prSet>
      <dgm:spPr/>
    </dgm:pt>
    <dgm:pt modelId="{9A7D9633-327C-4D09-98AA-250689A18589}" type="pres">
      <dgm:prSet presAssocID="{A31D8FFC-FC9E-4F01-8FC6-D40D82E5E1E1}" presName="arrow" presStyleLbl="node1" presStyleIdx="4" presStyleCnt="6">
        <dgm:presLayoutVars>
          <dgm:bulletEnabled val="1"/>
        </dgm:presLayoutVars>
      </dgm:prSet>
      <dgm:spPr/>
    </dgm:pt>
    <dgm:pt modelId="{79412339-19D4-4B82-8105-B3FA5FD089A9}" type="pres">
      <dgm:prSet presAssocID="{DE77B338-A9FB-4E72-9A89-B98A0BE2BC78}" presName="arrow" presStyleLbl="node1" presStyleIdx="5" presStyleCnt="6">
        <dgm:presLayoutVars>
          <dgm:bulletEnabled val="1"/>
        </dgm:presLayoutVars>
      </dgm:prSet>
      <dgm:spPr/>
    </dgm:pt>
  </dgm:ptLst>
  <dgm:cxnLst>
    <dgm:cxn modelId="{3075AF00-DD10-49C3-9613-D4D7206EAB13}" type="presOf" srcId="{0CA6E250-5426-4676-90B7-58F2DA992D98}" destId="{FE09FBF1-F14C-4DAE-B111-7A28F085BCA8}" srcOrd="0" destOrd="0" presId="urn:microsoft.com/office/officeart/2005/8/layout/arrow5"/>
    <dgm:cxn modelId="{1EADFD09-112C-4EA0-9100-8AC0CE709F38}" srcId="{0CA6E250-5426-4676-90B7-58F2DA992D98}" destId="{A31D8FFC-FC9E-4F01-8FC6-D40D82E5E1E1}" srcOrd="4" destOrd="0" parTransId="{EEE2A078-5F49-4746-9108-557DED02B6CF}" sibTransId="{FDE3624B-20E3-4F78-B99C-88FFD616E286}"/>
    <dgm:cxn modelId="{9DB9323A-73B6-4765-90C5-30522AF0E0EB}" srcId="{0CA6E250-5426-4676-90B7-58F2DA992D98}" destId="{DE77B338-A9FB-4E72-9A89-B98A0BE2BC78}" srcOrd="5" destOrd="0" parTransId="{F87D7975-2B2A-4DA6-AC97-872E49B5B297}" sibTransId="{97FB26EE-5370-4ACC-8127-925113BDFDED}"/>
    <dgm:cxn modelId="{B7DEB63A-765F-4F94-8EBA-E8114DA5FA3F}" srcId="{0CA6E250-5426-4676-90B7-58F2DA992D98}" destId="{0F5A64D7-D163-4399-917C-8468D0B55152}" srcOrd="3" destOrd="0" parTransId="{DCC7776D-3723-4CC9-9DAC-E1A1374EE7CB}" sibTransId="{E7FAEFCA-6424-47B4-8F38-F026C3D73BA8}"/>
    <dgm:cxn modelId="{EEC45544-D0BF-4EC2-9EA4-311AACF941FD}" type="presOf" srcId="{A31D8FFC-FC9E-4F01-8FC6-D40D82E5E1E1}" destId="{9A7D9633-327C-4D09-98AA-250689A18589}" srcOrd="0" destOrd="0" presId="urn:microsoft.com/office/officeart/2005/8/layout/arrow5"/>
    <dgm:cxn modelId="{DB674871-182A-4262-A703-221F4CB300CA}" type="presOf" srcId="{B9B40F2F-A4C5-400D-87FF-FA77ECD3A818}" destId="{D878B51C-E042-4BA7-844E-099B2EF341A9}" srcOrd="0" destOrd="0" presId="urn:microsoft.com/office/officeart/2005/8/layout/arrow5"/>
    <dgm:cxn modelId="{FCB82E55-7FA8-4694-A1AA-5137C857A835}" srcId="{0CA6E250-5426-4676-90B7-58F2DA992D98}" destId="{B9B40F2F-A4C5-400D-87FF-FA77ECD3A818}" srcOrd="0" destOrd="0" parTransId="{127A5F92-7DB3-4096-A258-2751E06DD077}" sibTransId="{C5355A40-47AC-473E-AE96-8B3EB94126B4}"/>
    <dgm:cxn modelId="{E5EBB676-351E-4BE5-B570-E7F964DAC664}" srcId="{0CA6E250-5426-4676-90B7-58F2DA992D98}" destId="{8D76C1E4-B644-46BD-9BE9-8D6C5B62C8B2}" srcOrd="1" destOrd="0" parTransId="{5DD85E00-1996-4515-B6D8-855B8CC30E12}" sibTransId="{FC9B1764-6D4C-491F-ADFC-AA1EBE591DA0}"/>
    <dgm:cxn modelId="{78440058-B414-42B6-99F1-E9C08A8DFAC8}" type="presOf" srcId="{DE77B338-A9FB-4E72-9A89-B98A0BE2BC78}" destId="{79412339-19D4-4B82-8105-B3FA5FD089A9}" srcOrd="0" destOrd="0" presId="urn:microsoft.com/office/officeart/2005/8/layout/arrow5"/>
    <dgm:cxn modelId="{96BC22B3-EF68-4264-A2DF-4431792D9199}" type="presOf" srcId="{6B77C179-2961-4D7F-B542-442626D8C4C6}" destId="{97765053-A8F8-4F96-A355-1FA0D8972904}" srcOrd="0" destOrd="0" presId="urn:microsoft.com/office/officeart/2005/8/layout/arrow5"/>
    <dgm:cxn modelId="{B2E4EBCC-3F52-40AC-B8F8-D071B95725D4}" type="presOf" srcId="{8D76C1E4-B644-46BD-9BE9-8D6C5B62C8B2}" destId="{C8AD9405-C6AF-42D8-A687-79176BD552FF}" srcOrd="0" destOrd="0" presId="urn:microsoft.com/office/officeart/2005/8/layout/arrow5"/>
    <dgm:cxn modelId="{992672D2-5BCB-43AD-AB30-F6E3BC9791A4}" srcId="{0CA6E250-5426-4676-90B7-58F2DA992D98}" destId="{6B77C179-2961-4D7F-B542-442626D8C4C6}" srcOrd="2" destOrd="0" parTransId="{ED59DE3D-8D44-42FA-BF49-9B8B953487E7}" sibTransId="{6FC9F6ED-F565-4784-BD18-52D434BC2A3B}"/>
    <dgm:cxn modelId="{FCA580D6-BD9B-471D-826E-3764D17D40E6}" type="presOf" srcId="{0F5A64D7-D163-4399-917C-8468D0B55152}" destId="{22D74576-2334-4B1A-A0C2-88125B663DE9}" srcOrd="0" destOrd="0" presId="urn:microsoft.com/office/officeart/2005/8/layout/arrow5"/>
    <dgm:cxn modelId="{38495DD0-48A1-405C-840E-4F32E8FCC717}" type="presParOf" srcId="{FE09FBF1-F14C-4DAE-B111-7A28F085BCA8}" destId="{D878B51C-E042-4BA7-844E-099B2EF341A9}" srcOrd="0" destOrd="0" presId="urn:microsoft.com/office/officeart/2005/8/layout/arrow5"/>
    <dgm:cxn modelId="{BB8FE9D2-AEEC-4E8F-902C-B4383D2ECD9F}" type="presParOf" srcId="{FE09FBF1-F14C-4DAE-B111-7A28F085BCA8}" destId="{C8AD9405-C6AF-42D8-A687-79176BD552FF}" srcOrd="1" destOrd="0" presId="urn:microsoft.com/office/officeart/2005/8/layout/arrow5"/>
    <dgm:cxn modelId="{34620CA7-701D-4486-9223-83F583EF3E21}" type="presParOf" srcId="{FE09FBF1-F14C-4DAE-B111-7A28F085BCA8}" destId="{97765053-A8F8-4F96-A355-1FA0D8972904}" srcOrd="2" destOrd="0" presId="urn:microsoft.com/office/officeart/2005/8/layout/arrow5"/>
    <dgm:cxn modelId="{119352D0-A949-42B6-BB7D-26FBD3777231}" type="presParOf" srcId="{FE09FBF1-F14C-4DAE-B111-7A28F085BCA8}" destId="{22D74576-2334-4B1A-A0C2-88125B663DE9}" srcOrd="3" destOrd="0" presId="urn:microsoft.com/office/officeart/2005/8/layout/arrow5"/>
    <dgm:cxn modelId="{67533912-069E-490D-B1BB-844A4E29BBC3}" type="presParOf" srcId="{FE09FBF1-F14C-4DAE-B111-7A28F085BCA8}" destId="{9A7D9633-327C-4D09-98AA-250689A18589}" srcOrd="4" destOrd="0" presId="urn:microsoft.com/office/officeart/2005/8/layout/arrow5"/>
    <dgm:cxn modelId="{953F69B7-8886-48FC-A601-2C22B85846BA}" type="presParOf" srcId="{FE09FBF1-F14C-4DAE-B111-7A28F085BCA8}" destId="{79412339-19D4-4B82-8105-B3FA5FD089A9}" srcOrd="5"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7A54D9-740F-4AE2-BE10-EA498B771A55}"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5D32997D-1106-46A5-8300-591D105F19D4}">
      <dgm:prSet phldrT="[Text]"/>
      <dgm:spPr/>
      <dgm:t>
        <a:bodyPr/>
        <a:lstStyle/>
        <a:p>
          <a:r>
            <a:rPr lang="en-US" dirty="0"/>
            <a:t>Scrapped: Repurposed Hardwood Floors</a:t>
          </a:r>
        </a:p>
      </dgm:t>
    </dgm:pt>
    <dgm:pt modelId="{82719DA0-3783-42A7-A172-6B174F8C85CE}" type="parTrans" cxnId="{57130E6D-38A3-4B2F-9A1D-B2D2E72830AE}">
      <dgm:prSet/>
      <dgm:spPr/>
      <dgm:t>
        <a:bodyPr/>
        <a:lstStyle/>
        <a:p>
          <a:endParaRPr lang="en-US"/>
        </a:p>
      </dgm:t>
    </dgm:pt>
    <dgm:pt modelId="{ACF16480-ECB4-451A-8D54-B46EDC6A8069}" type="sibTrans" cxnId="{57130E6D-38A3-4B2F-9A1D-B2D2E72830AE}">
      <dgm:prSet/>
      <dgm:spPr/>
      <dgm:t>
        <a:bodyPr/>
        <a:lstStyle/>
        <a:p>
          <a:endParaRPr lang="en-US"/>
        </a:p>
      </dgm:t>
    </dgm:pt>
    <dgm:pt modelId="{2C0B8237-543F-44B4-96A3-4C281A8998EF}">
      <dgm:prSet phldrT="[Text]" custT="1"/>
      <dgm:spPr/>
      <dgm:t>
        <a:bodyPr/>
        <a:lstStyle/>
        <a:p>
          <a:r>
            <a:rPr lang="en-US" sz="1600" dirty="0"/>
            <a:t>Business Site &amp; Operations</a:t>
          </a:r>
        </a:p>
      </dgm:t>
    </dgm:pt>
    <dgm:pt modelId="{252774BE-3158-4FB9-A372-540E5807ECB7}" type="parTrans" cxnId="{3CA7AC89-309E-4DF9-9E47-B96BDCABE3AF}">
      <dgm:prSet/>
      <dgm:spPr/>
      <dgm:t>
        <a:bodyPr/>
        <a:lstStyle/>
        <a:p>
          <a:endParaRPr lang="en-US"/>
        </a:p>
      </dgm:t>
    </dgm:pt>
    <dgm:pt modelId="{970A5252-2304-4270-A70F-3792B365BCA7}" type="sibTrans" cxnId="{3CA7AC89-309E-4DF9-9E47-B96BDCABE3AF}">
      <dgm:prSet/>
      <dgm:spPr/>
      <dgm:t>
        <a:bodyPr/>
        <a:lstStyle/>
        <a:p>
          <a:endParaRPr lang="en-US"/>
        </a:p>
      </dgm:t>
    </dgm:pt>
    <dgm:pt modelId="{E37333FB-9396-4CCD-B2FB-8C41950DED6F}">
      <dgm:prSet phldrT="[Text]"/>
      <dgm:spPr/>
      <dgm:t>
        <a:bodyPr/>
        <a:lstStyle/>
        <a:p>
          <a:r>
            <a:rPr lang="en-US" dirty="0"/>
            <a:t>Social media</a:t>
          </a:r>
        </a:p>
      </dgm:t>
    </dgm:pt>
    <dgm:pt modelId="{9DBF8223-B383-462F-9C95-BE809BFCEBC6}" type="parTrans" cxnId="{4E028377-ED65-4672-9C6B-D7CC80FF0444}">
      <dgm:prSet/>
      <dgm:spPr/>
      <dgm:t>
        <a:bodyPr/>
        <a:lstStyle/>
        <a:p>
          <a:endParaRPr lang="en-US"/>
        </a:p>
      </dgm:t>
    </dgm:pt>
    <dgm:pt modelId="{DCEA5F26-0B2C-4735-A87B-0D1C7C4CB66C}" type="sibTrans" cxnId="{4E028377-ED65-4672-9C6B-D7CC80FF0444}">
      <dgm:prSet/>
      <dgm:spPr/>
      <dgm:t>
        <a:bodyPr/>
        <a:lstStyle/>
        <a:p>
          <a:endParaRPr lang="en-US"/>
        </a:p>
      </dgm:t>
    </dgm:pt>
    <dgm:pt modelId="{6A6008C3-3FEB-4EBD-8CB6-2EA2E7B205AA}">
      <dgm:prSet phldrT="[Text]"/>
      <dgm:spPr/>
      <dgm:t>
        <a:bodyPr/>
        <a:lstStyle/>
        <a:p>
          <a:r>
            <a:rPr lang="en-US" dirty="0"/>
            <a:t>Summit </a:t>
          </a:r>
          <a:r>
            <a:rPr lang="en-US" dirty="0">
              <a:latin typeface="+mj-lt"/>
            </a:rPr>
            <a:t>Agility</a:t>
          </a:r>
        </a:p>
      </dgm:t>
    </dgm:pt>
    <dgm:pt modelId="{01330041-6EDB-4FBF-8CE2-0D36D6467C6B}" type="sibTrans" cxnId="{D4AEE47A-06F5-4992-A3FE-2BB1065CFF11}">
      <dgm:prSet/>
      <dgm:spPr/>
      <dgm:t>
        <a:bodyPr/>
        <a:lstStyle/>
        <a:p>
          <a:endParaRPr lang="en-US"/>
        </a:p>
      </dgm:t>
    </dgm:pt>
    <dgm:pt modelId="{A5EA3719-BE7D-43E6-9A39-F15FF254303B}" type="parTrans" cxnId="{D4AEE47A-06F5-4992-A3FE-2BB1065CFF11}">
      <dgm:prSet/>
      <dgm:spPr/>
      <dgm:t>
        <a:bodyPr/>
        <a:lstStyle/>
        <a:p>
          <a:endParaRPr lang="en-US"/>
        </a:p>
      </dgm:t>
    </dgm:pt>
    <dgm:pt modelId="{3F25726D-C3C2-4E2B-AECE-F27C39AC9DB6}">
      <dgm:prSet custT="1"/>
      <dgm:spPr/>
      <dgm:t>
        <a:bodyPr/>
        <a:lstStyle/>
        <a:p>
          <a:r>
            <a:rPr lang="en-US" sz="1600" dirty="0">
              <a:latin typeface="+mn-lt"/>
            </a:rPr>
            <a:t>Branded, Modeled, Delivered</a:t>
          </a:r>
        </a:p>
      </dgm:t>
    </dgm:pt>
    <dgm:pt modelId="{0019E724-AC15-4C58-A256-C07A755B842D}" type="parTrans" cxnId="{40AA0AE1-DCFF-4DCF-895A-7B78E49F425A}">
      <dgm:prSet/>
      <dgm:spPr/>
      <dgm:t>
        <a:bodyPr/>
        <a:lstStyle/>
        <a:p>
          <a:endParaRPr lang="en-US"/>
        </a:p>
      </dgm:t>
    </dgm:pt>
    <dgm:pt modelId="{CBA466AC-65B4-4FF8-8B72-D3A4C5A05487}" type="sibTrans" cxnId="{40AA0AE1-DCFF-4DCF-895A-7B78E49F425A}">
      <dgm:prSet/>
      <dgm:spPr/>
      <dgm:t>
        <a:bodyPr/>
        <a:lstStyle/>
        <a:p>
          <a:endParaRPr lang="en-US"/>
        </a:p>
      </dgm:t>
    </dgm:pt>
    <dgm:pt modelId="{FF574637-56EB-4DD3-B6D4-B4550F682358}">
      <dgm:prSet phldrT="[Text]"/>
      <dgm:spPr/>
      <dgm:t>
        <a:bodyPr/>
        <a:lstStyle/>
        <a:p>
          <a:r>
            <a:rPr lang="en-US" dirty="0"/>
            <a:t>Lytle Electric</a:t>
          </a:r>
        </a:p>
      </dgm:t>
    </dgm:pt>
    <dgm:pt modelId="{760840E9-0B33-431E-B899-815F7C30BCE6}" type="parTrans" cxnId="{AC6A758F-A6E2-4499-8322-FFDEA9C5A42C}">
      <dgm:prSet/>
      <dgm:spPr/>
      <dgm:t>
        <a:bodyPr/>
        <a:lstStyle/>
        <a:p>
          <a:endParaRPr lang="en-US"/>
        </a:p>
      </dgm:t>
    </dgm:pt>
    <dgm:pt modelId="{1D17880D-6B7D-4CDB-8569-FEA8D667D16D}" type="sibTrans" cxnId="{AC6A758F-A6E2-4499-8322-FFDEA9C5A42C}">
      <dgm:prSet/>
      <dgm:spPr/>
      <dgm:t>
        <a:bodyPr/>
        <a:lstStyle/>
        <a:p>
          <a:endParaRPr lang="en-US"/>
        </a:p>
      </dgm:t>
    </dgm:pt>
    <dgm:pt modelId="{06F87525-D774-48F6-ADC9-CDEAA9B74255}">
      <dgm:prSet custT="1"/>
      <dgm:spPr/>
      <dgm:t>
        <a:bodyPr/>
        <a:lstStyle/>
        <a:p>
          <a:r>
            <a:rPr lang="en-US" sz="1600" dirty="0"/>
            <a:t>Internal Operations &amp; Administration</a:t>
          </a:r>
        </a:p>
      </dgm:t>
    </dgm:pt>
    <dgm:pt modelId="{D1C3582B-F7EE-4842-90DA-1159928ACC61}" type="parTrans" cxnId="{629520DE-FF15-4028-9BD7-E5350A5EED8A}">
      <dgm:prSet/>
      <dgm:spPr/>
      <dgm:t>
        <a:bodyPr/>
        <a:lstStyle/>
        <a:p>
          <a:endParaRPr lang="en-US"/>
        </a:p>
      </dgm:t>
    </dgm:pt>
    <dgm:pt modelId="{68C6A90A-A1F2-460C-A1C7-AAA327D1A1FF}" type="sibTrans" cxnId="{629520DE-FF15-4028-9BD7-E5350A5EED8A}">
      <dgm:prSet/>
      <dgm:spPr/>
      <dgm:t>
        <a:bodyPr/>
        <a:lstStyle/>
        <a:p>
          <a:endParaRPr lang="en-US"/>
        </a:p>
      </dgm:t>
    </dgm:pt>
    <dgm:pt modelId="{4A04DE77-03A7-44BB-88CD-BD0EF55CEFE6}">
      <dgm:prSet custT="1"/>
      <dgm:spPr/>
      <dgm:t>
        <a:bodyPr/>
        <a:lstStyle/>
        <a:p>
          <a:r>
            <a:rPr lang="en-US" sz="1600" dirty="0"/>
            <a:t>Public Presence</a:t>
          </a:r>
        </a:p>
      </dgm:t>
    </dgm:pt>
    <dgm:pt modelId="{4E206658-C102-4F99-A666-2CBB14A4E2B5}" type="parTrans" cxnId="{465AF62A-32FA-4C5E-B0E3-C2B30EF3AED9}">
      <dgm:prSet/>
      <dgm:spPr/>
      <dgm:t>
        <a:bodyPr/>
        <a:lstStyle/>
        <a:p>
          <a:endParaRPr lang="en-US"/>
        </a:p>
      </dgm:t>
    </dgm:pt>
    <dgm:pt modelId="{FE34C800-C597-48B1-A63F-8B6B01047A37}" type="sibTrans" cxnId="{465AF62A-32FA-4C5E-B0E3-C2B30EF3AED9}">
      <dgm:prSet/>
      <dgm:spPr/>
      <dgm:t>
        <a:bodyPr/>
        <a:lstStyle/>
        <a:p>
          <a:endParaRPr lang="en-US"/>
        </a:p>
      </dgm:t>
    </dgm:pt>
    <dgm:pt modelId="{832B7043-9C8A-4A65-9032-8709C95E38F6}">
      <dgm:prSet custT="1"/>
      <dgm:spPr/>
      <dgm:t>
        <a:bodyPr/>
        <a:lstStyle/>
        <a:p>
          <a:r>
            <a:rPr lang="en-US" sz="1600" dirty="0"/>
            <a:t>Key Achievements  &amp; Awards</a:t>
          </a:r>
        </a:p>
      </dgm:t>
    </dgm:pt>
    <dgm:pt modelId="{1D0F5377-AAF6-4A01-B31D-0C84DA46B3EC}" type="parTrans" cxnId="{5F78A2A1-B70B-4110-97FB-D00C5848D892}">
      <dgm:prSet/>
      <dgm:spPr/>
      <dgm:t>
        <a:bodyPr/>
        <a:lstStyle/>
        <a:p>
          <a:endParaRPr lang="en-US"/>
        </a:p>
      </dgm:t>
    </dgm:pt>
    <dgm:pt modelId="{0C8340D7-D91D-4856-AD62-2402CBEEF9CC}" type="sibTrans" cxnId="{5F78A2A1-B70B-4110-97FB-D00C5848D892}">
      <dgm:prSet/>
      <dgm:spPr/>
      <dgm:t>
        <a:bodyPr/>
        <a:lstStyle/>
        <a:p>
          <a:endParaRPr lang="en-US"/>
        </a:p>
      </dgm:t>
    </dgm:pt>
    <dgm:pt modelId="{8B89600D-1A05-4AD7-A987-E9F1E1E11AAB}">
      <dgm:prSet custT="1"/>
      <dgm:spPr/>
      <dgm:t>
        <a:bodyPr/>
        <a:lstStyle/>
        <a:p>
          <a:r>
            <a:rPr lang="en-US" sz="1600" dirty="0"/>
            <a:t>Presentations</a:t>
          </a:r>
        </a:p>
      </dgm:t>
    </dgm:pt>
    <dgm:pt modelId="{700995D0-7A6F-4465-9BCC-4143112B326B}" type="parTrans" cxnId="{DA8DCC7E-37D1-44A5-BF4C-042B2F6A0421}">
      <dgm:prSet/>
      <dgm:spPr/>
      <dgm:t>
        <a:bodyPr/>
        <a:lstStyle/>
        <a:p>
          <a:endParaRPr lang="en-US"/>
        </a:p>
      </dgm:t>
    </dgm:pt>
    <dgm:pt modelId="{273EE5FF-3307-4B0A-8598-B720DD8ECEC0}" type="sibTrans" cxnId="{DA8DCC7E-37D1-44A5-BF4C-042B2F6A0421}">
      <dgm:prSet/>
      <dgm:spPr/>
      <dgm:t>
        <a:bodyPr/>
        <a:lstStyle/>
        <a:p>
          <a:endParaRPr lang="en-US"/>
        </a:p>
      </dgm:t>
    </dgm:pt>
    <dgm:pt modelId="{0EEA3FC1-BB65-42CD-807B-122BABF113AE}">
      <dgm:prSet phldrT="[Text]"/>
      <dgm:spPr/>
      <dgm:t>
        <a:bodyPr/>
        <a:lstStyle/>
        <a:p>
          <a:r>
            <a:rPr lang="en-US" dirty="0"/>
            <a:t>Western Slope Working Line Shepherds</a:t>
          </a:r>
        </a:p>
      </dgm:t>
    </dgm:pt>
    <dgm:pt modelId="{9EFAD45E-5025-4729-9BE7-B92BF75517E7}" type="parTrans" cxnId="{7B215E6E-4933-4029-A682-94B559304440}">
      <dgm:prSet/>
      <dgm:spPr/>
      <dgm:t>
        <a:bodyPr/>
        <a:lstStyle/>
        <a:p>
          <a:endParaRPr lang="en-US"/>
        </a:p>
      </dgm:t>
    </dgm:pt>
    <dgm:pt modelId="{910D33D5-8A5D-46A2-8AF1-1674625415F4}" type="sibTrans" cxnId="{7B215E6E-4933-4029-A682-94B559304440}">
      <dgm:prSet/>
      <dgm:spPr/>
      <dgm:t>
        <a:bodyPr/>
        <a:lstStyle/>
        <a:p>
          <a:endParaRPr lang="en-US"/>
        </a:p>
      </dgm:t>
    </dgm:pt>
    <dgm:pt modelId="{3CA5C50B-6A1E-47B9-AC5D-2BB21F85ED8B}">
      <dgm:prSet phldrT="[Text]"/>
      <dgm:spPr/>
      <dgm:t>
        <a:bodyPr/>
        <a:lstStyle/>
        <a:p>
          <a:r>
            <a:rPr lang="en-US" dirty="0"/>
            <a:t>Introduction</a:t>
          </a:r>
        </a:p>
      </dgm:t>
    </dgm:pt>
    <dgm:pt modelId="{6597BFD4-4528-4C39-A9A0-EE492A15EBB0}" type="parTrans" cxnId="{F5FA9856-97F2-49B8-B8A2-A1F27CF3218D}">
      <dgm:prSet/>
      <dgm:spPr/>
      <dgm:t>
        <a:bodyPr/>
        <a:lstStyle/>
        <a:p>
          <a:endParaRPr lang="en-US"/>
        </a:p>
      </dgm:t>
    </dgm:pt>
    <dgm:pt modelId="{D5223963-1B36-47A2-AFEE-0688F67C07A8}" type="sibTrans" cxnId="{F5FA9856-97F2-49B8-B8A2-A1F27CF3218D}">
      <dgm:prSet/>
      <dgm:spPr/>
      <dgm:t>
        <a:bodyPr/>
        <a:lstStyle/>
        <a:p>
          <a:endParaRPr lang="en-US"/>
        </a:p>
      </dgm:t>
    </dgm:pt>
    <dgm:pt modelId="{1ADBD6FC-CE4C-4EB1-9116-503CEEE4BF42}">
      <dgm:prSet phldrT="[Text]" custT="1"/>
      <dgm:spPr/>
      <dgm:t>
        <a:bodyPr/>
        <a:lstStyle/>
        <a:p>
          <a:pPr>
            <a:buNone/>
          </a:pPr>
          <a:r>
            <a:rPr lang="en-US" sz="1600" b="0" dirty="0"/>
            <a:t>Concept Build &amp; Financial Validation</a:t>
          </a:r>
        </a:p>
      </dgm:t>
    </dgm:pt>
    <dgm:pt modelId="{0FDFA2DB-7111-4A4C-9A1B-C0164826FBEE}" type="parTrans" cxnId="{24C0F150-6033-4F5D-A7F5-D41A6D16191C}">
      <dgm:prSet/>
      <dgm:spPr/>
      <dgm:t>
        <a:bodyPr/>
        <a:lstStyle/>
        <a:p>
          <a:endParaRPr lang="en-US"/>
        </a:p>
      </dgm:t>
    </dgm:pt>
    <dgm:pt modelId="{794F4FDE-CC3B-4848-9332-63270F8AE971}" type="sibTrans" cxnId="{24C0F150-6033-4F5D-A7F5-D41A6D16191C}">
      <dgm:prSet/>
      <dgm:spPr/>
      <dgm:t>
        <a:bodyPr/>
        <a:lstStyle/>
        <a:p>
          <a:endParaRPr lang="en-US"/>
        </a:p>
      </dgm:t>
    </dgm:pt>
    <dgm:pt modelId="{34C0F4FE-6460-4DDA-8BCD-1ED16B511967}">
      <dgm:prSet phldrT="[Text]"/>
      <dgm:spPr/>
      <dgm:t>
        <a:bodyPr/>
        <a:lstStyle/>
        <a:p>
          <a:r>
            <a:rPr lang="en-US" dirty="0"/>
            <a:t>Art of Breeding Champions</a:t>
          </a:r>
        </a:p>
      </dgm:t>
    </dgm:pt>
    <dgm:pt modelId="{4B3E9DE0-7CC4-4592-8BD4-6C3630961FCA}" type="parTrans" cxnId="{3C49F185-FD7A-4AC0-A870-6474D1459923}">
      <dgm:prSet/>
      <dgm:spPr/>
      <dgm:t>
        <a:bodyPr/>
        <a:lstStyle/>
        <a:p>
          <a:endParaRPr lang="en-US"/>
        </a:p>
      </dgm:t>
    </dgm:pt>
    <dgm:pt modelId="{34B3FCF8-1323-42FC-88EE-6AAD8F8542A2}" type="sibTrans" cxnId="{3C49F185-FD7A-4AC0-A870-6474D1459923}">
      <dgm:prSet/>
      <dgm:spPr/>
      <dgm:t>
        <a:bodyPr/>
        <a:lstStyle/>
        <a:p>
          <a:endParaRPr lang="en-US"/>
        </a:p>
      </dgm:t>
    </dgm:pt>
    <dgm:pt modelId="{FEB6C409-27A1-4C14-9C64-72101CA5F157}">
      <dgm:prSet phldrT="[Text]"/>
      <dgm:spPr/>
      <dgm:t>
        <a:bodyPr/>
        <a:lstStyle/>
        <a:p>
          <a:r>
            <a:rPr lang="en-US" dirty="0"/>
            <a:t>Puppy Countdown</a:t>
          </a:r>
        </a:p>
      </dgm:t>
    </dgm:pt>
    <dgm:pt modelId="{4A8ED6B6-75CF-47D0-86B0-BB511FDC3A80}" type="parTrans" cxnId="{43DEE7A7-5242-4B67-A947-D187247C00C2}">
      <dgm:prSet/>
      <dgm:spPr/>
      <dgm:t>
        <a:bodyPr/>
        <a:lstStyle/>
        <a:p>
          <a:endParaRPr lang="en-US"/>
        </a:p>
      </dgm:t>
    </dgm:pt>
    <dgm:pt modelId="{4D0D846C-9B22-4006-BEF5-B7FF4A3DFC3A}" type="sibTrans" cxnId="{43DEE7A7-5242-4B67-A947-D187247C00C2}">
      <dgm:prSet/>
      <dgm:spPr/>
      <dgm:t>
        <a:bodyPr/>
        <a:lstStyle/>
        <a:p>
          <a:endParaRPr lang="en-US"/>
        </a:p>
      </dgm:t>
    </dgm:pt>
    <dgm:pt modelId="{F97580CE-D2CA-4AE4-91FD-23518B3C1BEC}" type="pres">
      <dgm:prSet presAssocID="{C37A54D9-740F-4AE2-BE10-EA498B771A55}" presName="Name0" presStyleCnt="0">
        <dgm:presLayoutVars>
          <dgm:orgChart val="1"/>
          <dgm:chPref val="1"/>
          <dgm:dir val="rev"/>
          <dgm:animOne val="branch"/>
          <dgm:animLvl val="lvl"/>
          <dgm:resizeHandles/>
        </dgm:presLayoutVars>
      </dgm:prSet>
      <dgm:spPr/>
    </dgm:pt>
    <dgm:pt modelId="{5D20DC4B-0B3C-4F55-9C43-93A8E9C82DBA}" type="pres">
      <dgm:prSet presAssocID="{6A6008C3-3FEB-4EBD-8CB6-2EA2E7B205AA}" presName="hierRoot1" presStyleCnt="0">
        <dgm:presLayoutVars>
          <dgm:hierBranch val="init"/>
        </dgm:presLayoutVars>
      </dgm:prSet>
      <dgm:spPr/>
    </dgm:pt>
    <dgm:pt modelId="{4A1A4850-1BFF-4250-A9E3-4E4BA3C0EE62}" type="pres">
      <dgm:prSet presAssocID="{6A6008C3-3FEB-4EBD-8CB6-2EA2E7B205AA}" presName="rootComposite1" presStyleCnt="0"/>
      <dgm:spPr/>
    </dgm:pt>
    <dgm:pt modelId="{232AA72B-86B5-4833-8D77-82116665DBD9}" type="pres">
      <dgm:prSet presAssocID="{6A6008C3-3FEB-4EBD-8CB6-2EA2E7B205AA}" presName="rootText1" presStyleLbl="alignAcc1" presStyleIdx="0" presStyleCnt="0" custLinFactNeighborY="-21776">
        <dgm:presLayoutVars>
          <dgm:chPref val="3"/>
        </dgm:presLayoutVars>
      </dgm:prSet>
      <dgm:spPr/>
    </dgm:pt>
    <dgm:pt modelId="{F4028B98-D482-456E-8DF7-28E8913F3A30}" type="pres">
      <dgm:prSet presAssocID="{6A6008C3-3FEB-4EBD-8CB6-2EA2E7B205AA}" presName="topArc1" presStyleLbl="parChTrans1D1" presStyleIdx="0" presStyleCnt="30"/>
      <dgm:spPr/>
    </dgm:pt>
    <dgm:pt modelId="{078CF445-FF7B-42C4-AEC6-5FDCA1BFDFAC}" type="pres">
      <dgm:prSet presAssocID="{6A6008C3-3FEB-4EBD-8CB6-2EA2E7B205AA}" presName="bottomArc1" presStyleLbl="parChTrans1D1" presStyleIdx="1" presStyleCnt="30"/>
      <dgm:spPr/>
    </dgm:pt>
    <dgm:pt modelId="{1A7D4611-2921-47DF-87B0-1C450584A801}" type="pres">
      <dgm:prSet presAssocID="{6A6008C3-3FEB-4EBD-8CB6-2EA2E7B205AA}" presName="topConnNode1" presStyleLbl="node1" presStyleIdx="0" presStyleCnt="0"/>
      <dgm:spPr/>
    </dgm:pt>
    <dgm:pt modelId="{47F977B9-8AA5-430D-8EEB-5B5790B1F8A9}" type="pres">
      <dgm:prSet presAssocID="{6A6008C3-3FEB-4EBD-8CB6-2EA2E7B205AA}" presName="hierChild2" presStyleCnt="0"/>
      <dgm:spPr/>
    </dgm:pt>
    <dgm:pt modelId="{3C7341DD-7376-4FF6-9F31-4D90131F5C37}" type="pres">
      <dgm:prSet presAssocID="{82719DA0-3783-42A7-A172-6B174F8C85CE}" presName="Name28" presStyleLbl="parChTrans1D2" presStyleIdx="0" presStyleCnt="3"/>
      <dgm:spPr/>
    </dgm:pt>
    <dgm:pt modelId="{ABC12514-4936-4ADF-9F36-1D621D34AABC}" type="pres">
      <dgm:prSet presAssocID="{5D32997D-1106-46A5-8300-591D105F19D4}" presName="hierRoot2" presStyleCnt="0">
        <dgm:presLayoutVars>
          <dgm:hierBranch val="init"/>
        </dgm:presLayoutVars>
      </dgm:prSet>
      <dgm:spPr/>
    </dgm:pt>
    <dgm:pt modelId="{05056ED5-8584-4F38-8C18-C0D9D15F5300}" type="pres">
      <dgm:prSet presAssocID="{5D32997D-1106-46A5-8300-591D105F19D4}" presName="rootComposite2" presStyleCnt="0"/>
      <dgm:spPr/>
    </dgm:pt>
    <dgm:pt modelId="{A2EF060B-A93B-48FA-B6A5-BD5FDF33E4F8}" type="pres">
      <dgm:prSet presAssocID="{5D32997D-1106-46A5-8300-591D105F19D4}" presName="rootText2" presStyleLbl="alignAcc1" presStyleIdx="0" presStyleCnt="0">
        <dgm:presLayoutVars>
          <dgm:chPref val="3"/>
        </dgm:presLayoutVars>
      </dgm:prSet>
      <dgm:spPr/>
    </dgm:pt>
    <dgm:pt modelId="{EE7B82D4-7EB6-44AA-883C-7E40BE009BDA}" type="pres">
      <dgm:prSet presAssocID="{5D32997D-1106-46A5-8300-591D105F19D4}" presName="topArc2" presStyleLbl="parChTrans1D1" presStyleIdx="2" presStyleCnt="30"/>
      <dgm:spPr/>
    </dgm:pt>
    <dgm:pt modelId="{804443AC-D6B8-45F3-9FDF-B15BDD02702A}" type="pres">
      <dgm:prSet presAssocID="{5D32997D-1106-46A5-8300-591D105F19D4}" presName="bottomArc2" presStyleLbl="parChTrans1D1" presStyleIdx="3" presStyleCnt="30"/>
      <dgm:spPr/>
    </dgm:pt>
    <dgm:pt modelId="{6B44C4EE-A16E-47B7-8F76-E34C46C82F4C}" type="pres">
      <dgm:prSet presAssocID="{5D32997D-1106-46A5-8300-591D105F19D4}" presName="topConnNode2" presStyleLbl="node2" presStyleIdx="0" presStyleCnt="0"/>
      <dgm:spPr/>
    </dgm:pt>
    <dgm:pt modelId="{CDA62FD4-84A5-4CA6-BED1-AB902AD9186C}" type="pres">
      <dgm:prSet presAssocID="{5D32997D-1106-46A5-8300-591D105F19D4}" presName="hierChild4" presStyleCnt="0"/>
      <dgm:spPr/>
    </dgm:pt>
    <dgm:pt modelId="{2BDCA448-F1C6-4A63-A2C5-F49C406A431C}" type="pres">
      <dgm:prSet presAssocID="{0FDFA2DB-7111-4A4C-9A1B-C0164826FBEE}" presName="Name28" presStyleLbl="parChTrans1D3" presStyleIdx="0" presStyleCnt="11"/>
      <dgm:spPr/>
    </dgm:pt>
    <dgm:pt modelId="{E61D915A-E17E-43EB-8BCD-CDEEDBF378DF}" type="pres">
      <dgm:prSet presAssocID="{1ADBD6FC-CE4C-4EB1-9116-503CEEE4BF42}" presName="hierRoot2" presStyleCnt="0">
        <dgm:presLayoutVars>
          <dgm:hierBranch val="init"/>
        </dgm:presLayoutVars>
      </dgm:prSet>
      <dgm:spPr/>
    </dgm:pt>
    <dgm:pt modelId="{FBCCA6EA-CB7F-4574-9A71-BB088FA12949}" type="pres">
      <dgm:prSet presAssocID="{1ADBD6FC-CE4C-4EB1-9116-503CEEE4BF42}" presName="rootComposite2" presStyleCnt="0"/>
      <dgm:spPr/>
    </dgm:pt>
    <dgm:pt modelId="{FF570F4D-59FE-4949-9C46-0645E3F47E0F}" type="pres">
      <dgm:prSet presAssocID="{1ADBD6FC-CE4C-4EB1-9116-503CEEE4BF42}" presName="rootText2" presStyleLbl="alignAcc1" presStyleIdx="0" presStyleCnt="0">
        <dgm:presLayoutVars>
          <dgm:chPref val="3"/>
        </dgm:presLayoutVars>
      </dgm:prSet>
      <dgm:spPr/>
    </dgm:pt>
    <dgm:pt modelId="{C249411A-D521-47F7-B537-8E51E958496E}" type="pres">
      <dgm:prSet presAssocID="{1ADBD6FC-CE4C-4EB1-9116-503CEEE4BF42}" presName="topArc2" presStyleLbl="parChTrans1D1" presStyleIdx="4" presStyleCnt="30"/>
      <dgm:spPr/>
    </dgm:pt>
    <dgm:pt modelId="{4A92AC93-09AA-438B-90AB-345508293E3F}" type="pres">
      <dgm:prSet presAssocID="{1ADBD6FC-CE4C-4EB1-9116-503CEEE4BF42}" presName="bottomArc2" presStyleLbl="parChTrans1D1" presStyleIdx="5" presStyleCnt="30"/>
      <dgm:spPr/>
    </dgm:pt>
    <dgm:pt modelId="{E02B5D13-EDF0-4DF1-B253-55D2CB57D769}" type="pres">
      <dgm:prSet presAssocID="{1ADBD6FC-CE4C-4EB1-9116-503CEEE4BF42}" presName="topConnNode2" presStyleLbl="node3" presStyleIdx="0" presStyleCnt="0"/>
      <dgm:spPr/>
    </dgm:pt>
    <dgm:pt modelId="{AA25A4B4-E78B-4219-BB00-EBA1E1EB3D23}" type="pres">
      <dgm:prSet presAssocID="{1ADBD6FC-CE4C-4EB1-9116-503CEEE4BF42}" presName="hierChild4" presStyleCnt="0"/>
      <dgm:spPr/>
    </dgm:pt>
    <dgm:pt modelId="{0FDE2803-314F-4081-9A9D-995DED346B48}" type="pres">
      <dgm:prSet presAssocID="{1ADBD6FC-CE4C-4EB1-9116-503CEEE4BF42}" presName="hierChild5" presStyleCnt="0"/>
      <dgm:spPr/>
    </dgm:pt>
    <dgm:pt modelId="{09B23878-4DE6-49B7-A08D-12673D47F516}" type="pres">
      <dgm:prSet presAssocID="{0019E724-AC15-4C58-A256-C07A755B842D}" presName="Name28" presStyleLbl="parChTrans1D3" presStyleIdx="1" presStyleCnt="11"/>
      <dgm:spPr/>
    </dgm:pt>
    <dgm:pt modelId="{DFC4257E-4BC5-4269-9551-75269B69D496}" type="pres">
      <dgm:prSet presAssocID="{3F25726D-C3C2-4E2B-AECE-F27C39AC9DB6}" presName="hierRoot2" presStyleCnt="0">
        <dgm:presLayoutVars>
          <dgm:hierBranch val="init"/>
        </dgm:presLayoutVars>
      </dgm:prSet>
      <dgm:spPr/>
    </dgm:pt>
    <dgm:pt modelId="{B0CC2168-1E27-45FD-8688-03732FC8605A}" type="pres">
      <dgm:prSet presAssocID="{3F25726D-C3C2-4E2B-AECE-F27C39AC9DB6}" presName="rootComposite2" presStyleCnt="0"/>
      <dgm:spPr/>
    </dgm:pt>
    <dgm:pt modelId="{949DD454-12C9-4F6A-BB0C-D788DC175AF7}" type="pres">
      <dgm:prSet presAssocID="{3F25726D-C3C2-4E2B-AECE-F27C39AC9DB6}" presName="rootText2" presStyleLbl="alignAcc1" presStyleIdx="0" presStyleCnt="0">
        <dgm:presLayoutVars>
          <dgm:chPref val="3"/>
        </dgm:presLayoutVars>
      </dgm:prSet>
      <dgm:spPr/>
    </dgm:pt>
    <dgm:pt modelId="{7C977B4F-A8D9-44B4-8246-FE6A355A7004}" type="pres">
      <dgm:prSet presAssocID="{3F25726D-C3C2-4E2B-AECE-F27C39AC9DB6}" presName="topArc2" presStyleLbl="parChTrans1D1" presStyleIdx="6" presStyleCnt="30"/>
      <dgm:spPr/>
    </dgm:pt>
    <dgm:pt modelId="{3631C8FE-F9AC-4F28-A18B-B973967B07F1}" type="pres">
      <dgm:prSet presAssocID="{3F25726D-C3C2-4E2B-AECE-F27C39AC9DB6}" presName="bottomArc2" presStyleLbl="parChTrans1D1" presStyleIdx="7" presStyleCnt="30"/>
      <dgm:spPr/>
    </dgm:pt>
    <dgm:pt modelId="{A73D8339-EDD0-4116-B088-47A31B2DFC55}" type="pres">
      <dgm:prSet presAssocID="{3F25726D-C3C2-4E2B-AECE-F27C39AC9DB6}" presName="topConnNode2" presStyleLbl="node3" presStyleIdx="0" presStyleCnt="0"/>
      <dgm:spPr/>
    </dgm:pt>
    <dgm:pt modelId="{B6810186-8EF1-40E5-8794-680297B9B9D6}" type="pres">
      <dgm:prSet presAssocID="{3F25726D-C3C2-4E2B-AECE-F27C39AC9DB6}" presName="hierChild4" presStyleCnt="0"/>
      <dgm:spPr/>
    </dgm:pt>
    <dgm:pt modelId="{0D267918-A533-4F70-8D28-E09415BDFE3E}" type="pres">
      <dgm:prSet presAssocID="{3F25726D-C3C2-4E2B-AECE-F27C39AC9DB6}" presName="hierChild5" presStyleCnt="0"/>
      <dgm:spPr/>
    </dgm:pt>
    <dgm:pt modelId="{C240BC79-9978-4EF3-B591-C4CF81A45B46}" type="pres">
      <dgm:prSet presAssocID="{5D32997D-1106-46A5-8300-591D105F19D4}" presName="hierChild5" presStyleCnt="0"/>
      <dgm:spPr/>
    </dgm:pt>
    <dgm:pt modelId="{E3414778-C1E7-47F6-9154-C9DACA38018E}" type="pres">
      <dgm:prSet presAssocID="{760840E9-0B33-431E-B899-815F7C30BCE6}" presName="Name28" presStyleLbl="parChTrans1D2" presStyleIdx="1" presStyleCnt="3"/>
      <dgm:spPr/>
    </dgm:pt>
    <dgm:pt modelId="{55511D82-2F38-4E7B-ACDA-A8732592982E}" type="pres">
      <dgm:prSet presAssocID="{FF574637-56EB-4DD3-B6D4-B4550F682358}" presName="hierRoot2" presStyleCnt="0">
        <dgm:presLayoutVars>
          <dgm:hierBranch val="hang"/>
        </dgm:presLayoutVars>
      </dgm:prSet>
      <dgm:spPr/>
    </dgm:pt>
    <dgm:pt modelId="{6FA30921-3434-46EC-9F3B-5F97CE9589F3}" type="pres">
      <dgm:prSet presAssocID="{FF574637-56EB-4DD3-B6D4-B4550F682358}" presName="rootComposite2" presStyleCnt="0"/>
      <dgm:spPr/>
    </dgm:pt>
    <dgm:pt modelId="{2D81D0CB-D4E7-4D55-A857-92DCDB485343}" type="pres">
      <dgm:prSet presAssocID="{FF574637-56EB-4DD3-B6D4-B4550F682358}" presName="rootText2" presStyleLbl="alignAcc1" presStyleIdx="0" presStyleCnt="0">
        <dgm:presLayoutVars>
          <dgm:chPref val="3"/>
        </dgm:presLayoutVars>
      </dgm:prSet>
      <dgm:spPr/>
    </dgm:pt>
    <dgm:pt modelId="{3972CF4C-5406-4624-BA91-67B689411C33}" type="pres">
      <dgm:prSet presAssocID="{FF574637-56EB-4DD3-B6D4-B4550F682358}" presName="topArc2" presStyleLbl="parChTrans1D1" presStyleIdx="8" presStyleCnt="30"/>
      <dgm:spPr/>
    </dgm:pt>
    <dgm:pt modelId="{371BA342-081F-4BA6-9B0D-E8ADEFCE5D34}" type="pres">
      <dgm:prSet presAssocID="{FF574637-56EB-4DD3-B6D4-B4550F682358}" presName="bottomArc2" presStyleLbl="parChTrans1D1" presStyleIdx="9" presStyleCnt="30"/>
      <dgm:spPr/>
    </dgm:pt>
    <dgm:pt modelId="{93A9E853-0649-47D5-8630-27786B00F61B}" type="pres">
      <dgm:prSet presAssocID="{FF574637-56EB-4DD3-B6D4-B4550F682358}" presName="topConnNode2" presStyleLbl="node2" presStyleIdx="0" presStyleCnt="0"/>
      <dgm:spPr/>
    </dgm:pt>
    <dgm:pt modelId="{146F5BF3-4FC2-4F00-A7DF-39F32ED3B7D0}" type="pres">
      <dgm:prSet presAssocID="{FF574637-56EB-4DD3-B6D4-B4550F682358}" presName="hierChild4" presStyleCnt="0"/>
      <dgm:spPr/>
    </dgm:pt>
    <dgm:pt modelId="{60AC0BF7-D657-464A-B0BE-E9E3B0F15295}" type="pres">
      <dgm:prSet presAssocID="{252774BE-3158-4FB9-A372-540E5807ECB7}" presName="Name28" presStyleLbl="parChTrans1D3" presStyleIdx="2" presStyleCnt="11"/>
      <dgm:spPr/>
    </dgm:pt>
    <dgm:pt modelId="{0BA20F92-973E-406F-94AE-C9F790424C9C}" type="pres">
      <dgm:prSet presAssocID="{2C0B8237-543F-44B4-96A3-4C281A8998EF}" presName="hierRoot2" presStyleCnt="0">
        <dgm:presLayoutVars>
          <dgm:hierBranch val="init"/>
        </dgm:presLayoutVars>
      </dgm:prSet>
      <dgm:spPr/>
    </dgm:pt>
    <dgm:pt modelId="{C1639856-E0C9-4503-A114-91B9F403A900}" type="pres">
      <dgm:prSet presAssocID="{2C0B8237-543F-44B4-96A3-4C281A8998EF}" presName="rootComposite2" presStyleCnt="0"/>
      <dgm:spPr/>
    </dgm:pt>
    <dgm:pt modelId="{315BF1DE-F3EE-4C07-8747-106D9CFBECA2}" type="pres">
      <dgm:prSet presAssocID="{2C0B8237-543F-44B4-96A3-4C281A8998EF}" presName="rootText2" presStyleLbl="alignAcc1" presStyleIdx="0" presStyleCnt="0">
        <dgm:presLayoutVars>
          <dgm:chPref val="3"/>
        </dgm:presLayoutVars>
      </dgm:prSet>
      <dgm:spPr/>
    </dgm:pt>
    <dgm:pt modelId="{ACE267DE-206A-4832-911B-09641843F9C7}" type="pres">
      <dgm:prSet presAssocID="{2C0B8237-543F-44B4-96A3-4C281A8998EF}" presName="topArc2" presStyleLbl="parChTrans1D1" presStyleIdx="10" presStyleCnt="30"/>
      <dgm:spPr/>
    </dgm:pt>
    <dgm:pt modelId="{5D0ECEF9-CB0B-46BC-BC89-CFF269798FBE}" type="pres">
      <dgm:prSet presAssocID="{2C0B8237-543F-44B4-96A3-4C281A8998EF}" presName="bottomArc2" presStyleLbl="parChTrans1D1" presStyleIdx="11" presStyleCnt="30"/>
      <dgm:spPr/>
    </dgm:pt>
    <dgm:pt modelId="{4F594C26-A26C-4F76-9914-7CB92B225172}" type="pres">
      <dgm:prSet presAssocID="{2C0B8237-543F-44B4-96A3-4C281A8998EF}" presName="topConnNode2" presStyleLbl="node3" presStyleIdx="0" presStyleCnt="0"/>
      <dgm:spPr/>
    </dgm:pt>
    <dgm:pt modelId="{6A201914-2A7E-4E75-AB5E-F1CBFAC4C0BD}" type="pres">
      <dgm:prSet presAssocID="{2C0B8237-543F-44B4-96A3-4C281A8998EF}" presName="hierChild4" presStyleCnt="0"/>
      <dgm:spPr/>
    </dgm:pt>
    <dgm:pt modelId="{E30A453F-C304-49AF-B495-6AB61ADA0B19}" type="pres">
      <dgm:prSet presAssocID="{2C0B8237-543F-44B4-96A3-4C281A8998EF}" presName="hierChild5" presStyleCnt="0"/>
      <dgm:spPr/>
    </dgm:pt>
    <dgm:pt modelId="{841E8F51-7C07-4DD8-A912-583C0EC27CB9}" type="pres">
      <dgm:prSet presAssocID="{D1C3582B-F7EE-4842-90DA-1159928ACC61}" presName="Name28" presStyleLbl="parChTrans1D3" presStyleIdx="3" presStyleCnt="11"/>
      <dgm:spPr/>
    </dgm:pt>
    <dgm:pt modelId="{F6CE8C5B-2A4E-4CEF-B60C-7BDF1E6E802C}" type="pres">
      <dgm:prSet presAssocID="{06F87525-D774-48F6-ADC9-CDEAA9B74255}" presName="hierRoot2" presStyleCnt="0">
        <dgm:presLayoutVars>
          <dgm:hierBranch val="init"/>
        </dgm:presLayoutVars>
      </dgm:prSet>
      <dgm:spPr/>
    </dgm:pt>
    <dgm:pt modelId="{5DCD56E4-B496-4D76-8174-EBF45BDBF381}" type="pres">
      <dgm:prSet presAssocID="{06F87525-D774-48F6-ADC9-CDEAA9B74255}" presName="rootComposite2" presStyleCnt="0"/>
      <dgm:spPr/>
    </dgm:pt>
    <dgm:pt modelId="{ED37EBBF-5B01-4CCF-9B72-A25F396CE56C}" type="pres">
      <dgm:prSet presAssocID="{06F87525-D774-48F6-ADC9-CDEAA9B74255}" presName="rootText2" presStyleLbl="alignAcc1" presStyleIdx="0" presStyleCnt="0">
        <dgm:presLayoutVars>
          <dgm:chPref val="3"/>
        </dgm:presLayoutVars>
      </dgm:prSet>
      <dgm:spPr/>
    </dgm:pt>
    <dgm:pt modelId="{D11AE580-32A4-4E4D-A778-9522A0D53DB2}" type="pres">
      <dgm:prSet presAssocID="{06F87525-D774-48F6-ADC9-CDEAA9B74255}" presName="topArc2" presStyleLbl="parChTrans1D1" presStyleIdx="12" presStyleCnt="30"/>
      <dgm:spPr/>
    </dgm:pt>
    <dgm:pt modelId="{86A65335-81AD-474E-95FA-6E3F36427B72}" type="pres">
      <dgm:prSet presAssocID="{06F87525-D774-48F6-ADC9-CDEAA9B74255}" presName="bottomArc2" presStyleLbl="parChTrans1D1" presStyleIdx="13" presStyleCnt="30"/>
      <dgm:spPr/>
    </dgm:pt>
    <dgm:pt modelId="{19547FEA-F1B3-45BD-96F9-4E7CBD8065B7}" type="pres">
      <dgm:prSet presAssocID="{06F87525-D774-48F6-ADC9-CDEAA9B74255}" presName="topConnNode2" presStyleLbl="node3" presStyleIdx="0" presStyleCnt="0"/>
      <dgm:spPr/>
    </dgm:pt>
    <dgm:pt modelId="{789605DE-AED3-48BD-B542-0D9F666CE610}" type="pres">
      <dgm:prSet presAssocID="{06F87525-D774-48F6-ADC9-CDEAA9B74255}" presName="hierChild4" presStyleCnt="0"/>
      <dgm:spPr/>
    </dgm:pt>
    <dgm:pt modelId="{98ECE5D6-4FDD-4702-A35E-77E2CA4E5418}" type="pres">
      <dgm:prSet presAssocID="{06F87525-D774-48F6-ADC9-CDEAA9B74255}" presName="hierChild5" presStyleCnt="0"/>
      <dgm:spPr/>
    </dgm:pt>
    <dgm:pt modelId="{2C83EBDE-F7BD-4227-B6FE-174D9E07D1C1}" type="pres">
      <dgm:prSet presAssocID="{4E206658-C102-4F99-A666-2CBB14A4E2B5}" presName="Name28" presStyleLbl="parChTrans1D3" presStyleIdx="4" presStyleCnt="11"/>
      <dgm:spPr/>
    </dgm:pt>
    <dgm:pt modelId="{9B84D460-5EB6-4F06-9183-2CBB82480AEB}" type="pres">
      <dgm:prSet presAssocID="{4A04DE77-03A7-44BB-88CD-BD0EF55CEFE6}" presName="hierRoot2" presStyleCnt="0">
        <dgm:presLayoutVars>
          <dgm:hierBranch val="init"/>
        </dgm:presLayoutVars>
      </dgm:prSet>
      <dgm:spPr/>
    </dgm:pt>
    <dgm:pt modelId="{CD8FE6E3-6CE8-4011-BF90-85191D3398E1}" type="pres">
      <dgm:prSet presAssocID="{4A04DE77-03A7-44BB-88CD-BD0EF55CEFE6}" presName="rootComposite2" presStyleCnt="0"/>
      <dgm:spPr/>
    </dgm:pt>
    <dgm:pt modelId="{E223EAA4-3154-433A-A44D-D451E59B4CA5}" type="pres">
      <dgm:prSet presAssocID="{4A04DE77-03A7-44BB-88CD-BD0EF55CEFE6}" presName="rootText2" presStyleLbl="alignAcc1" presStyleIdx="0" presStyleCnt="0">
        <dgm:presLayoutVars>
          <dgm:chPref val="3"/>
        </dgm:presLayoutVars>
      </dgm:prSet>
      <dgm:spPr/>
    </dgm:pt>
    <dgm:pt modelId="{270110A4-A1DF-4D93-9AD2-CCBA338AA8E9}" type="pres">
      <dgm:prSet presAssocID="{4A04DE77-03A7-44BB-88CD-BD0EF55CEFE6}" presName="topArc2" presStyleLbl="parChTrans1D1" presStyleIdx="14" presStyleCnt="30"/>
      <dgm:spPr/>
    </dgm:pt>
    <dgm:pt modelId="{9121276C-A9D1-461B-B599-07C1A6510341}" type="pres">
      <dgm:prSet presAssocID="{4A04DE77-03A7-44BB-88CD-BD0EF55CEFE6}" presName="bottomArc2" presStyleLbl="parChTrans1D1" presStyleIdx="15" presStyleCnt="30"/>
      <dgm:spPr/>
    </dgm:pt>
    <dgm:pt modelId="{7E483D7F-8BD8-46E9-8E6F-3BB2B52D3E49}" type="pres">
      <dgm:prSet presAssocID="{4A04DE77-03A7-44BB-88CD-BD0EF55CEFE6}" presName="topConnNode2" presStyleLbl="node3" presStyleIdx="0" presStyleCnt="0"/>
      <dgm:spPr/>
    </dgm:pt>
    <dgm:pt modelId="{835885C8-3BB8-4D86-A698-DC8DA657295D}" type="pres">
      <dgm:prSet presAssocID="{4A04DE77-03A7-44BB-88CD-BD0EF55CEFE6}" presName="hierChild4" presStyleCnt="0"/>
      <dgm:spPr/>
    </dgm:pt>
    <dgm:pt modelId="{CFF9653F-4EEE-4EBF-8852-15AAA6F533C4}" type="pres">
      <dgm:prSet presAssocID="{4A04DE77-03A7-44BB-88CD-BD0EF55CEFE6}" presName="hierChild5" presStyleCnt="0"/>
      <dgm:spPr/>
    </dgm:pt>
    <dgm:pt modelId="{D23028F3-8C36-4E5B-8D2E-148EE647C3A4}" type="pres">
      <dgm:prSet presAssocID="{1D0F5377-AAF6-4A01-B31D-0C84DA46B3EC}" presName="Name28" presStyleLbl="parChTrans1D3" presStyleIdx="5" presStyleCnt="11"/>
      <dgm:spPr/>
    </dgm:pt>
    <dgm:pt modelId="{BC47E481-0F63-472D-BAE5-A6733BF58190}" type="pres">
      <dgm:prSet presAssocID="{832B7043-9C8A-4A65-9032-8709C95E38F6}" presName="hierRoot2" presStyleCnt="0">
        <dgm:presLayoutVars>
          <dgm:hierBranch val="init"/>
        </dgm:presLayoutVars>
      </dgm:prSet>
      <dgm:spPr/>
    </dgm:pt>
    <dgm:pt modelId="{EF96053D-F26C-4FEB-86E0-49D23D0B0A43}" type="pres">
      <dgm:prSet presAssocID="{832B7043-9C8A-4A65-9032-8709C95E38F6}" presName="rootComposite2" presStyleCnt="0"/>
      <dgm:spPr/>
    </dgm:pt>
    <dgm:pt modelId="{D52A65BD-FFAE-4542-85A2-E9F7B20DE9A3}" type="pres">
      <dgm:prSet presAssocID="{832B7043-9C8A-4A65-9032-8709C95E38F6}" presName="rootText2" presStyleLbl="alignAcc1" presStyleIdx="0" presStyleCnt="0">
        <dgm:presLayoutVars>
          <dgm:chPref val="3"/>
        </dgm:presLayoutVars>
      </dgm:prSet>
      <dgm:spPr/>
    </dgm:pt>
    <dgm:pt modelId="{DD3CAFCD-5CA5-4DC4-8C43-BB9D2FACE1E6}" type="pres">
      <dgm:prSet presAssocID="{832B7043-9C8A-4A65-9032-8709C95E38F6}" presName="topArc2" presStyleLbl="parChTrans1D1" presStyleIdx="16" presStyleCnt="30"/>
      <dgm:spPr/>
    </dgm:pt>
    <dgm:pt modelId="{5A08FE3B-BFE1-48AF-BA02-8FC7EF9A78F5}" type="pres">
      <dgm:prSet presAssocID="{832B7043-9C8A-4A65-9032-8709C95E38F6}" presName="bottomArc2" presStyleLbl="parChTrans1D1" presStyleIdx="17" presStyleCnt="30"/>
      <dgm:spPr/>
    </dgm:pt>
    <dgm:pt modelId="{5A6A8947-000A-4D9A-ACA3-4672C3198994}" type="pres">
      <dgm:prSet presAssocID="{832B7043-9C8A-4A65-9032-8709C95E38F6}" presName="topConnNode2" presStyleLbl="node3" presStyleIdx="0" presStyleCnt="0"/>
      <dgm:spPr/>
    </dgm:pt>
    <dgm:pt modelId="{28A2E739-CF20-4095-B22A-3149479C61AC}" type="pres">
      <dgm:prSet presAssocID="{832B7043-9C8A-4A65-9032-8709C95E38F6}" presName="hierChild4" presStyleCnt="0"/>
      <dgm:spPr/>
    </dgm:pt>
    <dgm:pt modelId="{A996965B-5FAE-4294-AA1B-DCFBF96D3BDF}" type="pres">
      <dgm:prSet presAssocID="{832B7043-9C8A-4A65-9032-8709C95E38F6}" presName="hierChild5" presStyleCnt="0"/>
      <dgm:spPr/>
    </dgm:pt>
    <dgm:pt modelId="{7032E826-7E06-4D88-8C96-639AF16DAF24}" type="pres">
      <dgm:prSet presAssocID="{700995D0-7A6F-4465-9BCC-4143112B326B}" presName="Name28" presStyleLbl="parChTrans1D3" presStyleIdx="6" presStyleCnt="11"/>
      <dgm:spPr/>
    </dgm:pt>
    <dgm:pt modelId="{A6FE7568-A46A-4376-AD60-529ECF4D4593}" type="pres">
      <dgm:prSet presAssocID="{8B89600D-1A05-4AD7-A987-E9F1E1E11AAB}" presName="hierRoot2" presStyleCnt="0">
        <dgm:presLayoutVars>
          <dgm:hierBranch val="init"/>
        </dgm:presLayoutVars>
      </dgm:prSet>
      <dgm:spPr/>
    </dgm:pt>
    <dgm:pt modelId="{D66D8BED-2723-46D8-B1E3-60000143206A}" type="pres">
      <dgm:prSet presAssocID="{8B89600D-1A05-4AD7-A987-E9F1E1E11AAB}" presName="rootComposite2" presStyleCnt="0"/>
      <dgm:spPr/>
    </dgm:pt>
    <dgm:pt modelId="{6F34CD3F-BAAB-45C0-A1B8-F557FDECD4E3}" type="pres">
      <dgm:prSet presAssocID="{8B89600D-1A05-4AD7-A987-E9F1E1E11AAB}" presName="rootText2" presStyleLbl="alignAcc1" presStyleIdx="0" presStyleCnt="0">
        <dgm:presLayoutVars>
          <dgm:chPref val="3"/>
        </dgm:presLayoutVars>
      </dgm:prSet>
      <dgm:spPr/>
    </dgm:pt>
    <dgm:pt modelId="{E185D936-BAF1-48D7-B058-D9358A1A353C}" type="pres">
      <dgm:prSet presAssocID="{8B89600D-1A05-4AD7-A987-E9F1E1E11AAB}" presName="topArc2" presStyleLbl="parChTrans1D1" presStyleIdx="18" presStyleCnt="30"/>
      <dgm:spPr/>
    </dgm:pt>
    <dgm:pt modelId="{D9E948D1-81C7-4F10-8DC6-0091B2A623EB}" type="pres">
      <dgm:prSet presAssocID="{8B89600D-1A05-4AD7-A987-E9F1E1E11AAB}" presName="bottomArc2" presStyleLbl="parChTrans1D1" presStyleIdx="19" presStyleCnt="30"/>
      <dgm:spPr/>
    </dgm:pt>
    <dgm:pt modelId="{B5B32200-BD1A-4632-8D6E-0CA420606565}" type="pres">
      <dgm:prSet presAssocID="{8B89600D-1A05-4AD7-A987-E9F1E1E11AAB}" presName="topConnNode2" presStyleLbl="node3" presStyleIdx="0" presStyleCnt="0"/>
      <dgm:spPr/>
    </dgm:pt>
    <dgm:pt modelId="{F6BE64C5-E34E-444F-B4CE-F9BA5D4AA0D0}" type="pres">
      <dgm:prSet presAssocID="{8B89600D-1A05-4AD7-A987-E9F1E1E11AAB}" presName="hierChild4" presStyleCnt="0"/>
      <dgm:spPr/>
    </dgm:pt>
    <dgm:pt modelId="{7D7CD586-8D85-4519-8C5E-1B31A8E8A8DB}" type="pres">
      <dgm:prSet presAssocID="{8B89600D-1A05-4AD7-A987-E9F1E1E11AAB}" presName="hierChild5" presStyleCnt="0"/>
      <dgm:spPr/>
    </dgm:pt>
    <dgm:pt modelId="{EC35466F-004C-4CA2-917D-3C163937F2A3}" type="pres">
      <dgm:prSet presAssocID="{9DBF8223-B383-462F-9C95-BE809BFCEBC6}" presName="Name28" presStyleLbl="parChTrans1D3" presStyleIdx="7" presStyleCnt="11"/>
      <dgm:spPr/>
    </dgm:pt>
    <dgm:pt modelId="{14D12A46-B634-4C52-92BE-BCDF9FE041E0}" type="pres">
      <dgm:prSet presAssocID="{E37333FB-9396-4CCD-B2FB-8C41950DED6F}" presName="hierRoot2" presStyleCnt="0">
        <dgm:presLayoutVars>
          <dgm:hierBranch val="init"/>
        </dgm:presLayoutVars>
      </dgm:prSet>
      <dgm:spPr/>
    </dgm:pt>
    <dgm:pt modelId="{EF21B15C-0FB4-4D53-B5E2-47EB1778C3E8}" type="pres">
      <dgm:prSet presAssocID="{E37333FB-9396-4CCD-B2FB-8C41950DED6F}" presName="rootComposite2" presStyleCnt="0"/>
      <dgm:spPr/>
    </dgm:pt>
    <dgm:pt modelId="{06A1828E-4739-4260-8294-1A3ECC53FD77}" type="pres">
      <dgm:prSet presAssocID="{E37333FB-9396-4CCD-B2FB-8C41950DED6F}" presName="rootText2" presStyleLbl="alignAcc1" presStyleIdx="0" presStyleCnt="0">
        <dgm:presLayoutVars>
          <dgm:chPref val="3"/>
        </dgm:presLayoutVars>
      </dgm:prSet>
      <dgm:spPr/>
    </dgm:pt>
    <dgm:pt modelId="{1C69B7BB-8AB3-402B-A982-C222CA1A3E3C}" type="pres">
      <dgm:prSet presAssocID="{E37333FB-9396-4CCD-B2FB-8C41950DED6F}" presName="topArc2" presStyleLbl="parChTrans1D1" presStyleIdx="20" presStyleCnt="30"/>
      <dgm:spPr/>
    </dgm:pt>
    <dgm:pt modelId="{8CDA716E-A90F-4D3A-B37B-4645E03B05F0}" type="pres">
      <dgm:prSet presAssocID="{E37333FB-9396-4CCD-B2FB-8C41950DED6F}" presName="bottomArc2" presStyleLbl="parChTrans1D1" presStyleIdx="21" presStyleCnt="30"/>
      <dgm:spPr/>
    </dgm:pt>
    <dgm:pt modelId="{63AD389F-F9F9-4858-9BB0-EE56C0A21CD3}" type="pres">
      <dgm:prSet presAssocID="{E37333FB-9396-4CCD-B2FB-8C41950DED6F}" presName="topConnNode2" presStyleLbl="node3" presStyleIdx="0" presStyleCnt="0"/>
      <dgm:spPr/>
    </dgm:pt>
    <dgm:pt modelId="{35EE72E3-F31E-4CAB-8572-8EA56F26B537}" type="pres">
      <dgm:prSet presAssocID="{E37333FB-9396-4CCD-B2FB-8C41950DED6F}" presName="hierChild4" presStyleCnt="0"/>
      <dgm:spPr/>
    </dgm:pt>
    <dgm:pt modelId="{0B8B9D40-8FAD-4F22-A800-139F762D116A}" type="pres">
      <dgm:prSet presAssocID="{E37333FB-9396-4CCD-B2FB-8C41950DED6F}" presName="hierChild5" presStyleCnt="0"/>
      <dgm:spPr/>
    </dgm:pt>
    <dgm:pt modelId="{AD72C5F6-27B0-4E72-9A8D-5ABCF7570ED9}" type="pres">
      <dgm:prSet presAssocID="{FF574637-56EB-4DD3-B6D4-B4550F682358}" presName="hierChild5" presStyleCnt="0"/>
      <dgm:spPr/>
    </dgm:pt>
    <dgm:pt modelId="{65557BFC-993E-4AB5-B6BD-3C6E13ADB4AB}" type="pres">
      <dgm:prSet presAssocID="{9EFAD45E-5025-4729-9BE7-B92BF75517E7}" presName="Name28" presStyleLbl="parChTrans1D2" presStyleIdx="2" presStyleCnt="3"/>
      <dgm:spPr/>
    </dgm:pt>
    <dgm:pt modelId="{C0A387FB-808D-4929-A068-BADA57953BC0}" type="pres">
      <dgm:prSet presAssocID="{0EEA3FC1-BB65-42CD-807B-122BABF113AE}" presName="hierRoot2" presStyleCnt="0">
        <dgm:presLayoutVars>
          <dgm:hierBranch val="l"/>
        </dgm:presLayoutVars>
      </dgm:prSet>
      <dgm:spPr/>
    </dgm:pt>
    <dgm:pt modelId="{EE0327C2-4189-4494-9DDA-C7FB2925EA1D}" type="pres">
      <dgm:prSet presAssocID="{0EEA3FC1-BB65-42CD-807B-122BABF113AE}" presName="rootComposite2" presStyleCnt="0"/>
      <dgm:spPr/>
    </dgm:pt>
    <dgm:pt modelId="{FEDAE59A-AFC6-4114-B22D-DA604BCC1993}" type="pres">
      <dgm:prSet presAssocID="{0EEA3FC1-BB65-42CD-807B-122BABF113AE}" presName="rootText2" presStyleLbl="alignAcc1" presStyleIdx="0" presStyleCnt="0">
        <dgm:presLayoutVars>
          <dgm:chPref val="3"/>
        </dgm:presLayoutVars>
      </dgm:prSet>
      <dgm:spPr/>
    </dgm:pt>
    <dgm:pt modelId="{6BCBD68A-1AE4-4E92-B1EB-E2DCD8704904}" type="pres">
      <dgm:prSet presAssocID="{0EEA3FC1-BB65-42CD-807B-122BABF113AE}" presName="topArc2" presStyleLbl="parChTrans1D1" presStyleIdx="22" presStyleCnt="30"/>
      <dgm:spPr/>
    </dgm:pt>
    <dgm:pt modelId="{7C9CDF29-3F3A-4BB4-B344-222DBCA993B2}" type="pres">
      <dgm:prSet presAssocID="{0EEA3FC1-BB65-42CD-807B-122BABF113AE}" presName="bottomArc2" presStyleLbl="parChTrans1D1" presStyleIdx="23" presStyleCnt="30"/>
      <dgm:spPr/>
    </dgm:pt>
    <dgm:pt modelId="{391210F6-E082-4BED-9E58-E2ACD6C6D619}" type="pres">
      <dgm:prSet presAssocID="{0EEA3FC1-BB65-42CD-807B-122BABF113AE}" presName="topConnNode2" presStyleLbl="node2" presStyleIdx="0" presStyleCnt="0"/>
      <dgm:spPr/>
    </dgm:pt>
    <dgm:pt modelId="{F1B6A258-1F78-4B07-B53D-0938399F69B0}" type="pres">
      <dgm:prSet presAssocID="{0EEA3FC1-BB65-42CD-807B-122BABF113AE}" presName="hierChild4" presStyleCnt="0"/>
      <dgm:spPr/>
    </dgm:pt>
    <dgm:pt modelId="{9EE7A243-63B4-486C-BA1D-33EED47E78E2}" type="pres">
      <dgm:prSet presAssocID="{6597BFD4-4528-4C39-A9A0-EE492A15EBB0}" presName="Name28" presStyleLbl="parChTrans1D3" presStyleIdx="8" presStyleCnt="11"/>
      <dgm:spPr/>
    </dgm:pt>
    <dgm:pt modelId="{12412592-CD58-4883-BD87-DF36BD4C2790}" type="pres">
      <dgm:prSet presAssocID="{3CA5C50B-6A1E-47B9-AC5D-2BB21F85ED8B}" presName="hierRoot2" presStyleCnt="0">
        <dgm:presLayoutVars>
          <dgm:hierBranch val="l"/>
        </dgm:presLayoutVars>
      </dgm:prSet>
      <dgm:spPr/>
    </dgm:pt>
    <dgm:pt modelId="{0AD4AD33-C3A0-4FEE-BD84-47C7436F6ACF}" type="pres">
      <dgm:prSet presAssocID="{3CA5C50B-6A1E-47B9-AC5D-2BB21F85ED8B}" presName="rootComposite2" presStyleCnt="0"/>
      <dgm:spPr/>
    </dgm:pt>
    <dgm:pt modelId="{4577B3D9-97BB-40D7-9EAB-0DE7703911EF}" type="pres">
      <dgm:prSet presAssocID="{3CA5C50B-6A1E-47B9-AC5D-2BB21F85ED8B}" presName="rootText2" presStyleLbl="alignAcc1" presStyleIdx="0" presStyleCnt="0">
        <dgm:presLayoutVars>
          <dgm:chPref val="3"/>
        </dgm:presLayoutVars>
      </dgm:prSet>
      <dgm:spPr/>
    </dgm:pt>
    <dgm:pt modelId="{0B50A6F1-4B25-4B66-A5A7-FB4C48159224}" type="pres">
      <dgm:prSet presAssocID="{3CA5C50B-6A1E-47B9-AC5D-2BB21F85ED8B}" presName="topArc2" presStyleLbl="parChTrans1D1" presStyleIdx="24" presStyleCnt="30"/>
      <dgm:spPr/>
    </dgm:pt>
    <dgm:pt modelId="{4DAA439E-5BD4-409D-B956-AAC9B40A7337}" type="pres">
      <dgm:prSet presAssocID="{3CA5C50B-6A1E-47B9-AC5D-2BB21F85ED8B}" presName="bottomArc2" presStyleLbl="parChTrans1D1" presStyleIdx="25" presStyleCnt="30"/>
      <dgm:spPr/>
    </dgm:pt>
    <dgm:pt modelId="{A0CEEC9E-AECF-4A3F-97C4-10928EAA7952}" type="pres">
      <dgm:prSet presAssocID="{3CA5C50B-6A1E-47B9-AC5D-2BB21F85ED8B}" presName="topConnNode2" presStyleLbl="node3" presStyleIdx="0" presStyleCnt="0"/>
      <dgm:spPr/>
    </dgm:pt>
    <dgm:pt modelId="{8A0C71DE-F641-4712-9E0D-85FBC81610C6}" type="pres">
      <dgm:prSet presAssocID="{3CA5C50B-6A1E-47B9-AC5D-2BB21F85ED8B}" presName="hierChild4" presStyleCnt="0"/>
      <dgm:spPr/>
    </dgm:pt>
    <dgm:pt modelId="{3FAA189F-6ABD-4609-8860-2BFBA43DA178}" type="pres">
      <dgm:prSet presAssocID="{3CA5C50B-6A1E-47B9-AC5D-2BB21F85ED8B}" presName="hierChild5" presStyleCnt="0"/>
      <dgm:spPr/>
    </dgm:pt>
    <dgm:pt modelId="{17B6CED8-7D51-4C97-9BA7-D49920946DA5}" type="pres">
      <dgm:prSet presAssocID="{4B3E9DE0-7CC4-4592-8BD4-6C3630961FCA}" presName="Name28" presStyleLbl="parChTrans1D3" presStyleIdx="9" presStyleCnt="11"/>
      <dgm:spPr/>
    </dgm:pt>
    <dgm:pt modelId="{9B7343A1-9ADF-426D-8D24-AD471CDA5E5F}" type="pres">
      <dgm:prSet presAssocID="{34C0F4FE-6460-4DDA-8BCD-1ED16B511967}" presName="hierRoot2" presStyleCnt="0">
        <dgm:presLayoutVars>
          <dgm:hierBranch val="l"/>
        </dgm:presLayoutVars>
      </dgm:prSet>
      <dgm:spPr/>
    </dgm:pt>
    <dgm:pt modelId="{0F168553-232C-4D0C-B887-C216582AE5F6}" type="pres">
      <dgm:prSet presAssocID="{34C0F4FE-6460-4DDA-8BCD-1ED16B511967}" presName="rootComposite2" presStyleCnt="0"/>
      <dgm:spPr/>
    </dgm:pt>
    <dgm:pt modelId="{8368BE86-68D9-4A83-88EE-1577F3EA44C1}" type="pres">
      <dgm:prSet presAssocID="{34C0F4FE-6460-4DDA-8BCD-1ED16B511967}" presName="rootText2" presStyleLbl="alignAcc1" presStyleIdx="0" presStyleCnt="0">
        <dgm:presLayoutVars>
          <dgm:chPref val="3"/>
        </dgm:presLayoutVars>
      </dgm:prSet>
      <dgm:spPr/>
    </dgm:pt>
    <dgm:pt modelId="{AF13EE49-7EC7-47C0-8BBD-4037EFABC266}" type="pres">
      <dgm:prSet presAssocID="{34C0F4FE-6460-4DDA-8BCD-1ED16B511967}" presName="topArc2" presStyleLbl="parChTrans1D1" presStyleIdx="26" presStyleCnt="30"/>
      <dgm:spPr/>
    </dgm:pt>
    <dgm:pt modelId="{F191055D-B775-4533-8DD2-BBF83052A8F6}" type="pres">
      <dgm:prSet presAssocID="{34C0F4FE-6460-4DDA-8BCD-1ED16B511967}" presName="bottomArc2" presStyleLbl="parChTrans1D1" presStyleIdx="27" presStyleCnt="30"/>
      <dgm:spPr/>
    </dgm:pt>
    <dgm:pt modelId="{12B74749-3FE4-4FA5-BCA2-D5EB0F923FC1}" type="pres">
      <dgm:prSet presAssocID="{34C0F4FE-6460-4DDA-8BCD-1ED16B511967}" presName="topConnNode2" presStyleLbl="node3" presStyleIdx="0" presStyleCnt="0"/>
      <dgm:spPr/>
    </dgm:pt>
    <dgm:pt modelId="{3B3338F2-4CF1-4767-AFE6-F9B04B0BE40E}" type="pres">
      <dgm:prSet presAssocID="{34C0F4FE-6460-4DDA-8BCD-1ED16B511967}" presName="hierChild4" presStyleCnt="0"/>
      <dgm:spPr/>
    </dgm:pt>
    <dgm:pt modelId="{1036A6E8-7C4A-4DFA-B586-75B4660FE7AA}" type="pres">
      <dgm:prSet presAssocID="{34C0F4FE-6460-4DDA-8BCD-1ED16B511967}" presName="hierChild5" presStyleCnt="0"/>
      <dgm:spPr/>
    </dgm:pt>
    <dgm:pt modelId="{BD2C18DE-69A4-4C36-939A-3CA52C6F5B52}" type="pres">
      <dgm:prSet presAssocID="{4A8ED6B6-75CF-47D0-86B0-BB511FDC3A80}" presName="Name28" presStyleLbl="parChTrans1D3" presStyleIdx="10" presStyleCnt="11"/>
      <dgm:spPr/>
    </dgm:pt>
    <dgm:pt modelId="{F08F0AE9-9693-4B68-90B9-C079DA259ECA}" type="pres">
      <dgm:prSet presAssocID="{FEB6C409-27A1-4C14-9C64-72101CA5F157}" presName="hierRoot2" presStyleCnt="0">
        <dgm:presLayoutVars>
          <dgm:hierBranch val="l"/>
        </dgm:presLayoutVars>
      </dgm:prSet>
      <dgm:spPr/>
    </dgm:pt>
    <dgm:pt modelId="{8AA3C140-B008-4C1E-BB67-43577285B34D}" type="pres">
      <dgm:prSet presAssocID="{FEB6C409-27A1-4C14-9C64-72101CA5F157}" presName="rootComposite2" presStyleCnt="0"/>
      <dgm:spPr/>
    </dgm:pt>
    <dgm:pt modelId="{AD1F7820-FFD2-49CF-935B-8E6EFB6FB3E3}" type="pres">
      <dgm:prSet presAssocID="{FEB6C409-27A1-4C14-9C64-72101CA5F157}" presName="rootText2" presStyleLbl="alignAcc1" presStyleIdx="0" presStyleCnt="0">
        <dgm:presLayoutVars>
          <dgm:chPref val="3"/>
        </dgm:presLayoutVars>
      </dgm:prSet>
      <dgm:spPr/>
    </dgm:pt>
    <dgm:pt modelId="{5A4D93D1-4F4F-4BE6-BE5C-51A35780622F}" type="pres">
      <dgm:prSet presAssocID="{FEB6C409-27A1-4C14-9C64-72101CA5F157}" presName="topArc2" presStyleLbl="parChTrans1D1" presStyleIdx="28" presStyleCnt="30"/>
      <dgm:spPr/>
    </dgm:pt>
    <dgm:pt modelId="{BA5FBDE3-9D38-4E72-AD78-D26AA6110E5D}" type="pres">
      <dgm:prSet presAssocID="{FEB6C409-27A1-4C14-9C64-72101CA5F157}" presName="bottomArc2" presStyleLbl="parChTrans1D1" presStyleIdx="29" presStyleCnt="30"/>
      <dgm:spPr/>
    </dgm:pt>
    <dgm:pt modelId="{94B263FD-CCC3-4CEC-8EFA-6516F83F7831}" type="pres">
      <dgm:prSet presAssocID="{FEB6C409-27A1-4C14-9C64-72101CA5F157}" presName="topConnNode2" presStyleLbl="node3" presStyleIdx="0" presStyleCnt="0"/>
      <dgm:spPr/>
    </dgm:pt>
    <dgm:pt modelId="{F9013820-ECE2-4587-B9FA-C357823B8D72}" type="pres">
      <dgm:prSet presAssocID="{FEB6C409-27A1-4C14-9C64-72101CA5F157}" presName="hierChild4" presStyleCnt="0"/>
      <dgm:spPr/>
    </dgm:pt>
    <dgm:pt modelId="{64247247-C77A-4F43-A68E-2A6C310E4BE7}" type="pres">
      <dgm:prSet presAssocID="{FEB6C409-27A1-4C14-9C64-72101CA5F157}" presName="hierChild5" presStyleCnt="0"/>
      <dgm:spPr/>
    </dgm:pt>
    <dgm:pt modelId="{A11B136D-2C60-42CF-9148-4FE640D07D83}" type="pres">
      <dgm:prSet presAssocID="{0EEA3FC1-BB65-42CD-807B-122BABF113AE}" presName="hierChild5" presStyleCnt="0"/>
      <dgm:spPr/>
    </dgm:pt>
    <dgm:pt modelId="{88866F15-C6FE-4EA6-BD83-A980A6B1AC22}" type="pres">
      <dgm:prSet presAssocID="{6A6008C3-3FEB-4EBD-8CB6-2EA2E7B205AA}" presName="hierChild3" presStyleCnt="0"/>
      <dgm:spPr/>
    </dgm:pt>
  </dgm:ptLst>
  <dgm:cxnLst>
    <dgm:cxn modelId="{E10A1E08-52CF-4CDE-8216-069F30076E92}" type="presOf" srcId="{3CA5C50B-6A1E-47B9-AC5D-2BB21F85ED8B}" destId="{4577B3D9-97BB-40D7-9EAB-0DE7703911EF}" srcOrd="0" destOrd="0" presId="urn:microsoft.com/office/officeart/2008/layout/HalfCircleOrganizationChart"/>
    <dgm:cxn modelId="{97F4EA0A-A820-4F1C-B216-04F62669BBD2}" type="presOf" srcId="{6A6008C3-3FEB-4EBD-8CB6-2EA2E7B205AA}" destId="{1A7D4611-2921-47DF-87B0-1C450584A801}" srcOrd="1" destOrd="0" presId="urn:microsoft.com/office/officeart/2008/layout/HalfCircleOrganizationChart"/>
    <dgm:cxn modelId="{B05D900B-FCBF-4F35-9FA1-8279F513C0DB}" type="presOf" srcId="{3CA5C50B-6A1E-47B9-AC5D-2BB21F85ED8B}" destId="{A0CEEC9E-AECF-4A3F-97C4-10928EAA7952}" srcOrd="1" destOrd="0" presId="urn:microsoft.com/office/officeart/2008/layout/HalfCircleOrganizationChart"/>
    <dgm:cxn modelId="{A4581F18-BF40-4FCB-83D4-898B27C2EEFA}" type="presOf" srcId="{0019E724-AC15-4C58-A256-C07A755B842D}" destId="{09B23878-4DE6-49B7-A08D-12673D47F516}" srcOrd="0" destOrd="0" presId="urn:microsoft.com/office/officeart/2008/layout/HalfCircleOrganizationChart"/>
    <dgm:cxn modelId="{E87DD01A-11D5-49E2-A85B-19A5585C60E4}" type="presOf" srcId="{1D0F5377-AAF6-4A01-B31D-0C84DA46B3EC}" destId="{D23028F3-8C36-4E5B-8D2E-148EE647C3A4}" srcOrd="0" destOrd="0" presId="urn:microsoft.com/office/officeart/2008/layout/HalfCircleOrganizationChart"/>
    <dgm:cxn modelId="{C0013120-136D-4B6D-B074-5EEC437246CA}" type="presOf" srcId="{832B7043-9C8A-4A65-9032-8709C95E38F6}" destId="{5A6A8947-000A-4D9A-ACA3-4672C3198994}" srcOrd="1" destOrd="0" presId="urn:microsoft.com/office/officeart/2008/layout/HalfCircleOrganizationChart"/>
    <dgm:cxn modelId="{04276A28-43AD-41EC-9FF6-14CD2974D42B}" type="presOf" srcId="{4A8ED6B6-75CF-47D0-86B0-BB511FDC3A80}" destId="{BD2C18DE-69A4-4C36-939A-3CA52C6F5B52}" srcOrd="0" destOrd="0" presId="urn:microsoft.com/office/officeart/2008/layout/HalfCircleOrganizationChart"/>
    <dgm:cxn modelId="{465AF62A-32FA-4C5E-B0E3-C2B30EF3AED9}" srcId="{FF574637-56EB-4DD3-B6D4-B4550F682358}" destId="{4A04DE77-03A7-44BB-88CD-BD0EF55CEFE6}" srcOrd="2" destOrd="0" parTransId="{4E206658-C102-4F99-A666-2CBB14A4E2B5}" sibTransId="{FE34C800-C597-48B1-A63F-8B6B01047A37}"/>
    <dgm:cxn modelId="{A9395D2E-2D96-4E9E-8E6A-6DBA38BADDE2}" type="presOf" srcId="{5D32997D-1106-46A5-8300-591D105F19D4}" destId="{6B44C4EE-A16E-47B7-8F76-E34C46C82F4C}" srcOrd="1" destOrd="0" presId="urn:microsoft.com/office/officeart/2008/layout/HalfCircleOrganizationChart"/>
    <dgm:cxn modelId="{2BC95E34-1B63-4D34-8A9D-60566CFDFEFB}" type="presOf" srcId="{FEB6C409-27A1-4C14-9C64-72101CA5F157}" destId="{AD1F7820-FFD2-49CF-935B-8E6EFB6FB3E3}" srcOrd="0" destOrd="0" presId="urn:microsoft.com/office/officeart/2008/layout/HalfCircleOrganizationChart"/>
    <dgm:cxn modelId="{7310E940-F012-4455-8531-A6F09F40B42A}" type="presOf" srcId="{06F87525-D774-48F6-ADC9-CDEAA9B74255}" destId="{ED37EBBF-5B01-4CCF-9B72-A25F396CE56C}" srcOrd="0" destOrd="0" presId="urn:microsoft.com/office/officeart/2008/layout/HalfCircleOrganizationChart"/>
    <dgm:cxn modelId="{FF1F2869-1E75-4BEE-A16E-9E96BEC88259}" type="presOf" srcId="{FF574637-56EB-4DD3-B6D4-B4550F682358}" destId="{93A9E853-0649-47D5-8630-27786B00F61B}" srcOrd="1" destOrd="0" presId="urn:microsoft.com/office/officeart/2008/layout/HalfCircleOrganizationChart"/>
    <dgm:cxn modelId="{04F8E749-2750-4A6E-9ACB-D4AD32EDDD59}" type="presOf" srcId="{82719DA0-3783-42A7-A172-6B174F8C85CE}" destId="{3C7341DD-7376-4FF6-9F31-4D90131F5C37}" srcOrd="0" destOrd="0" presId="urn:microsoft.com/office/officeart/2008/layout/HalfCircleOrganizationChart"/>
    <dgm:cxn modelId="{BE45844A-E8A2-4755-841A-F4E047F20448}" type="presOf" srcId="{2C0B8237-543F-44B4-96A3-4C281A8998EF}" destId="{315BF1DE-F3EE-4C07-8747-106D9CFBECA2}" srcOrd="0" destOrd="0" presId="urn:microsoft.com/office/officeart/2008/layout/HalfCircleOrganizationChart"/>
    <dgm:cxn modelId="{6315C86B-87A9-429A-8916-38609964B47E}" type="presOf" srcId="{0EEA3FC1-BB65-42CD-807B-122BABF113AE}" destId="{FEDAE59A-AFC6-4114-B22D-DA604BCC1993}" srcOrd="0" destOrd="0" presId="urn:microsoft.com/office/officeart/2008/layout/HalfCircleOrganizationChart"/>
    <dgm:cxn modelId="{9C3BF66B-D118-414F-9929-D3BD1AA56AB0}" type="presOf" srcId="{8B89600D-1A05-4AD7-A987-E9F1E1E11AAB}" destId="{B5B32200-BD1A-4632-8D6E-0CA420606565}" srcOrd="1" destOrd="0" presId="urn:microsoft.com/office/officeart/2008/layout/HalfCircleOrganizationChart"/>
    <dgm:cxn modelId="{57130E6D-38A3-4B2F-9A1D-B2D2E72830AE}" srcId="{6A6008C3-3FEB-4EBD-8CB6-2EA2E7B205AA}" destId="{5D32997D-1106-46A5-8300-591D105F19D4}" srcOrd="0" destOrd="0" parTransId="{82719DA0-3783-42A7-A172-6B174F8C85CE}" sibTransId="{ACF16480-ECB4-451A-8D54-B46EDC6A8069}"/>
    <dgm:cxn modelId="{B5B65B6D-6A39-4D75-AC50-02C5D5C079EE}" type="presOf" srcId="{E37333FB-9396-4CCD-B2FB-8C41950DED6F}" destId="{06A1828E-4739-4260-8294-1A3ECC53FD77}" srcOrd="0" destOrd="0" presId="urn:microsoft.com/office/officeart/2008/layout/HalfCircleOrganizationChart"/>
    <dgm:cxn modelId="{7B215E6E-4933-4029-A682-94B559304440}" srcId="{6A6008C3-3FEB-4EBD-8CB6-2EA2E7B205AA}" destId="{0EEA3FC1-BB65-42CD-807B-122BABF113AE}" srcOrd="2" destOrd="0" parTransId="{9EFAD45E-5025-4729-9BE7-B92BF75517E7}" sibTransId="{910D33D5-8A5D-46A2-8AF1-1674625415F4}"/>
    <dgm:cxn modelId="{24C0F150-6033-4F5D-A7F5-D41A6D16191C}" srcId="{5D32997D-1106-46A5-8300-591D105F19D4}" destId="{1ADBD6FC-CE4C-4EB1-9116-503CEEE4BF42}" srcOrd="0" destOrd="0" parTransId="{0FDFA2DB-7111-4A4C-9A1B-C0164826FBEE}" sibTransId="{794F4FDE-CC3B-4848-9332-63270F8AE971}"/>
    <dgm:cxn modelId="{E14FC873-E603-4FD2-8F74-F06E9551D717}" type="presOf" srcId="{3F25726D-C3C2-4E2B-AECE-F27C39AC9DB6}" destId="{949DD454-12C9-4F6A-BB0C-D788DC175AF7}" srcOrd="0" destOrd="0" presId="urn:microsoft.com/office/officeart/2008/layout/HalfCircleOrganizationChart"/>
    <dgm:cxn modelId="{F5FA9856-97F2-49B8-B8A2-A1F27CF3218D}" srcId="{0EEA3FC1-BB65-42CD-807B-122BABF113AE}" destId="{3CA5C50B-6A1E-47B9-AC5D-2BB21F85ED8B}" srcOrd="0" destOrd="0" parTransId="{6597BFD4-4528-4C39-A9A0-EE492A15EBB0}" sibTransId="{D5223963-1B36-47A2-AFEE-0688F67C07A8}"/>
    <dgm:cxn modelId="{4E028377-ED65-4672-9C6B-D7CC80FF0444}" srcId="{FF574637-56EB-4DD3-B6D4-B4550F682358}" destId="{E37333FB-9396-4CCD-B2FB-8C41950DED6F}" srcOrd="5" destOrd="0" parTransId="{9DBF8223-B383-462F-9C95-BE809BFCEBC6}" sibTransId="{DCEA5F26-0B2C-4735-A87B-0D1C7C4CB66C}"/>
    <dgm:cxn modelId="{B6860879-DFCB-49B0-AFED-576DAD5D8EE2}" type="presOf" srcId="{34C0F4FE-6460-4DDA-8BCD-1ED16B511967}" destId="{8368BE86-68D9-4A83-88EE-1577F3EA44C1}" srcOrd="0" destOrd="0" presId="urn:microsoft.com/office/officeart/2008/layout/HalfCircleOrganizationChart"/>
    <dgm:cxn modelId="{3126AF7A-E515-44D7-9287-7B132317B536}" type="presOf" srcId="{700995D0-7A6F-4465-9BCC-4143112B326B}" destId="{7032E826-7E06-4D88-8C96-639AF16DAF24}" srcOrd="0" destOrd="0" presId="urn:microsoft.com/office/officeart/2008/layout/HalfCircleOrganizationChart"/>
    <dgm:cxn modelId="{D4AEE47A-06F5-4992-A3FE-2BB1065CFF11}" srcId="{C37A54D9-740F-4AE2-BE10-EA498B771A55}" destId="{6A6008C3-3FEB-4EBD-8CB6-2EA2E7B205AA}" srcOrd="0" destOrd="0" parTransId="{A5EA3719-BE7D-43E6-9A39-F15FF254303B}" sibTransId="{01330041-6EDB-4FBF-8CE2-0D36D6467C6B}"/>
    <dgm:cxn modelId="{DA8DCC7E-37D1-44A5-BF4C-042B2F6A0421}" srcId="{FF574637-56EB-4DD3-B6D4-B4550F682358}" destId="{8B89600D-1A05-4AD7-A987-E9F1E1E11AAB}" srcOrd="4" destOrd="0" parTransId="{700995D0-7A6F-4465-9BCC-4143112B326B}" sibTransId="{273EE5FF-3307-4B0A-8598-B720DD8ECEC0}"/>
    <dgm:cxn modelId="{7FECEB83-5694-4D08-9B0E-82C9058D22C2}" type="presOf" srcId="{0EEA3FC1-BB65-42CD-807B-122BABF113AE}" destId="{391210F6-E082-4BED-9E58-E2ACD6C6D619}" srcOrd="1" destOrd="0" presId="urn:microsoft.com/office/officeart/2008/layout/HalfCircleOrganizationChart"/>
    <dgm:cxn modelId="{3C49F185-FD7A-4AC0-A870-6474D1459923}" srcId="{0EEA3FC1-BB65-42CD-807B-122BABF113AE}" destId="{34C0F4FE-6460-4DDA-8BCD-1ED16B511967}" srcOrd="1" destOrd="0" parTransId="{4B3E9DE0-7CC4-4592-8BD4-6C3630961FCA}" sibTransId="{34B3FCF8-1323-42FC-88EE-6AAD8F8542A2}"/>
    <dgm:cxn modelId="{3CA7AC89-309E-4DF9-9E47-B96BDCABE3AF}" srcId="{FF574637-56EB-4DD3-B6D4-B4550F682358}" destId="{2C0B8237-543F-44B4-96A3-4C281A8998EF}" srcOrd="0" destOrd="0" parTransId="{252774BE-3158-4FB9-A372-540E5807ECB7}" sibTransId="{970A5252-2304-4270-A70F-3792B365BCA7}"/>
    <dgm:cxn modelId="{5439EB8B-AF88-4B41-8389-9534BFA26F4F}" type="presOf" srcId="{E37333FB-9396-4CCD-B2FB-8C41950DED6F}" destId="{63AD389F-F9F9-4858-9BB0-EE56C0A21CD3}" srcOrd="1" destOrd="0" presId="urn:microsoft.com/office/officeart/2008/layout/HalfCircleOrganizationChart"/>
    <dgm:cxn modelId="{54297A8C-9253-4A6C-894D-80AE1C97EFF5}" type="presOf" srcId="{1ADBD6FC-CE4C-4EB1-9116-503CEEE4BF42}" destId="{FF570F4D-59FE-4949-9C46-0645E3F47E0F}" srcOrd="0" destOrd="0" presId="urn:microsoft.com/office/officeart/2008/layout/HalfCircleOrganizationChart"/>
    <dgm:cxn modelId="{AC6A758F-A6E2-4499-8322-FFDEA9C5A42C}" srcId="{6A6008C3-3FEB-4EBD-8CB6-2EA2E7B205AA}" destId="{FF574637-56EB-4DD3-B6D4-B4550F682358}" srcOrd="1" destOrd="0" parTransId="{760840E9-0B33-431E-B899-815F7C30BCE6}" sibTransId="{1D17880D-6B7D-4CDB-8569-FEA8D667D16D}"/>
    <dgm:cxn modelId="{F5D7DA9A-F3B2-47C3-9DF6-39B7B19F195B}" type="presOf" srcId="{06F87525-D774-48F6-ADC9-CDEAA9B74255}" destId="{19547FEA-F1B3-45BD-96F9-4E7CBD8065B7}" srcOrd="1" destOrd="0" presId="urn:microsoft.com/office/officeart/2008/layout/HalfCircleOrganizationChart"/>
    <dgm:cxn modelId="{5F78A2A1-B70B-4110-97FB-D00C5848D892}" srcId="{FF574637-56EB-4DD3-B6D4-B4550F682358}" destId="{832B7043-9C8A-4A65-9032-8709C95E38F6}" srcOrd="3" destOrd="0" parTransId="{1D0F5377-AAF6-4A01-B31D-0C84DA46B3EC}" sibTransId="{0C8340D7-D91D-4856-AD62-2402CBEEF9CC}"/>
    <dgm:cxn modelId="{56CCDCA4-6B45-4C99-9924-00DAB4450BD1}" type="presOf" srcId="{1ADBD6FC-CE4C-4EB1-9116-503CEEE4BF42}" destId="{E02B5D13-EDF0-4DF1-B253-55D2CB57D769}" srcOrd="1" destOrd="0" presId="urn:microsoft.com/office/officeart/2008/layout/HalfCircleOrganizationChart"/>
    <dgm:cxn modelId="{8414BBA6-AB86-494F-893D-1DDD6C2F3FC9}" type="presOf" srcId="{4A04DE77-03A7-44BB-88CD-BD0EF55CEFE6}" destId="{E223EAA4-3154-433A-A44D-D451E59B4CA5}" srcOrd="0" destOrd="0" presId="urn:microsoft.com/office/officeart/2008/layout/HalfCircleOrganizationChart"/>
    <dgm:cxn modelId="{43DEE7A7-5242-4B67-A947-D187247C00C2}" srcId="{0EEA3FC1-BB65-42CD-807B-122BABF113AE}" destId="{FEB6C409-27A1-4C14-9C64-72101CA5F157}" srcOrd="2" destOrd="0" parTransId="{4A8ED6B6-75CF-47D0-86B0-BB511FDC3A80}" sibTransId="{4D0D846C-9B22-4006-BEF5-B7FF4A3DFC3A}"/>
    <dgm:cxn modelId="{70C0EBA8-503C-4AB0-A157-A27537D695AE}" type="presOf" srcId="{6A6008C3-3FEB-4EBD-8CB6-2EA2E7B205AA}" destId="{232AA72B-86B5-4833-8D77-82116665DBD9}" srcOrd="0" destOrd="0" presId="urn:microsoft.com/office/officeart/2008/layout/HalfCircleOrganizationChart"/>
    <dgm:cxn modelId="{FADF18AE-3119-4E83-82C4-8396EC4045D1}" type="presOf" srcId="{4A04DE77-03A7-44BB-88CD-BD0EF55CEFE6}" destId="{7E483D7F-8BD8-46E9-8E6F-3BB2B52D3E49}" srcOrd="1" destOrd="0" presId="urn:microsoft.com/office/officeart/2008/layout/HalfCircleOrganizationChart"/>
    <dgm:cxn modelId="{6B099CAE-4DA8-4B47-8F02-50CFE914E29E}" type="presOf" srcId="{2C0B8237-543F-44B4-96A3-4C281A8998EF}" destId="{4F594C26-A26C-4F76-9914-7CB92B225172}" srcOrd="1" destOrd="0" presId="urn:microsoft.com/office/officeart/2008/layout/HalfCircleOrganizationChart"/>
    <dgm:cxn modelId="{6732FBB5-D05D-449C-BACB-EE205DF755B1}" type="presOf" srcId="{4E206658-C102-4F99-A666-2CBB14A4E2B5}" destId="{2C83EBDE-F7BD-4227-B6FE-174D9E07D1C1}" srcOrd="0" destOrd="0" presId="urn:microsoft.com/office/officeart/2008/layout/HalfCircleOrganizationChart"/>
    <dgm:cxn modelId="{88FD1CB9-64DA-48F8-9860-BAB24E665C19}" type="presOf" srcId="{34C0F4FE-6460-4DDA-8BCD-1ED16B511967}" destId="{12B74749-3FE4-4FA5-BCA2-D5EB0F923FC1}" srcOrd="1" destOrd="0" presId="urn:microsoft.com/office/officeart/2008/layout/HalfCircleOrganizationChart"/>
    <dgm:cxn modelId="{32D668B9-2AD3-447E-9E95-FC2039D1E0ED}" type="presOf" srcId="{4B3E9DE0-7CC4-4592-8BD4-6C3630961FCA}" destId="{17B6CED8-7D51-4C97-9BA7-D49920946DA5}" srcOrd="0" destOrd="0" presId="urn:microsoft.com/office/officeart/2008/layout/HalfCircleOrganizationChart"/>
    <dgm:cxn modelId="{39ADE3BD-65D5-437E-8701-93C4EFA40312}" type="presOf" srcId="{9EFAD45E-5025-4729-9BE7-B92BF75517E7}" destId="{65557BFC-993E-4AB5-B6BD-3C6E13ADB4AB}" srcOrd="0" destOrd="0" presId="urn:microsoft.com/office/officeart/2008/layout/HalfCircleOrganizationChart"/>
    <dgm:cxn modelId="{CA6C97BF-B591-49CB-AF60-0B7BE45E771D}" type="presOf" srcId="{FEB6C409-27A1-4C14-9C64-72101CA5F157}" destId="{94B263FD-CCC3-4CEC-8EFA-6516F83F7831}" srcOrd="1" destOrd="0" presId="urn:microsoft.com/office/officeart/2008/layout/HalfCircleOrganizationChart"/>
    <dgm:cxn modelId="{4C17E2C4-4B9D-48DA-9AD2-773DF599220C}" type="presOf" srcId="{252774BE-3158-4FB9-A372-540E5807ECB7}" destId="{60AC0BF7-D657-464A-B0BE-E9E3B0F15295}" srcOrd="0" destOrd="0" presId="urn:microsoft.com/office/officeart/2008/layout/HalfCircleOrganizationChart"/>
    <dgm:cxn modelId="{D3E2DEC5-575C-4552-A451-2B153C5ED515}" type="presOf" srcId="{8B89600D-1A05-4AD7-A987-E9F1E1E11AAB}" destId="{6F34CD3F-BAAB-45C0-A1B8-F557FDECD4E3}" srcOrd="0" destOrd="0" presId="urn:microsoft.com/office/officeart/2008/layout/HalfCircleOrganizationChart"/>
    <dgm:cxn modelId="{C0F5C9CD-7BA1-41CA-BBB1-94AF57CBCD0C}" type="presOf" srcId="{FF574637-56EB-4DD3-B6D4-B4550F682358}" destId="{2D81D0CB-D4E7-4D55-A857-92DCDB485343}" srcOrd="0" destOrd="0" presId="urn:microsoft.com/office/officeart/2008/layout/HalfCircleOrganizationChart"/>
    <dgm:cxn modelId="{7C3204D0-AE48-4330-AE35-FEAAAE2CA5E4}" type="presOf" srcId="{0FDFA2DB-7111-4A4C-9A1B-C0164826FBEE}" destId="{2BDCA448-F1C6-4A63-A2C5-F49C406A431C}" srcOrd="0" destOrd="0" presId="urn:microsoft.com/office/officeart/2008/layout/HalfCircleOrganizationChart"/>
    <dgm:cxn modelId="{134396D4-120A-4A17-A6CB-869FD2F23D35}" type="presOf" srcId="{C37A54D9-740F-4AE2-BE10-EA498B771A55}" destId="{F97580CE-D2CA-4AE4-91FD-23518B3C1BEC}" srcOrd="0" destOrd="0" presId="urn:microsoft.com/office/officeart/2008/layout/HalfCircleOrganizationChart"/>
    <dgm:cxn modelId="{4A9732D6-1320-4E99-8F48-FD0674FE3236}" type="presOf" srcId="{9DBF8223-B383-462F-9C95-BE809BFCEBC6}" destId="{EC35466F-004C-4CA2-917D-3C163937F2A3}" srcOrd="0" destOrd="0" presId="urn:microsoft.com/office/officeart/2008/layout/HalfCircleOrganizationChart"/>
    <dgm:cxn modelId="{629520DE-FF15-4028-9BD7-E5350A5EED8A}" srcId="{FF574637-56EB-4DD3-B6D4-B4550F682358}" destId="{06F87525-D774-48F6-ADC9-CDEAA9B74255}" srcOrd="1" destOrd="0" parTransId="{D1C3582B-F7EE-4842-90DA-1159928ACC61}" sibTransId="{68C6A90A-A1F2-460C-A1C7-AAA327D1A1FF}"/>
    <dgm:cxn modelId="{40AA0AE1-DCFF-4DCF-895A-7B78E49F425A}" srcId="{5D32997D-1106-46A5-8300-591D105F19D4}" destId="{3F25726D-C3C2-4E2B-AECE-F27C39AC9DB6}" srcOrd="1" destOrd="0" parTransId="{0019E724-AC15-4C58-A256-C07A755B842D}" sibTransId="{CBA466AC-65B4-4FF8-8B72-D3A4C5A05487}"/>
    <dgm:cxn modelId="{2195CFE2-C105-432A-9F9D-CFF50B5B187D}" type="presOf" srcId="{760840E9-0B33-431E-B899-815F7C30BCE6}" destId="{E3414778-C1E7-47F6-9154-C9DACA38018E}" srcOrd="0" destOrd="0" presId="urn:microsoft.com/office/officeart/2008/layout/HalfCircleOrganizationChart"/>
    <dgm:cxn modelId="{6D439AE4-DC68-440A-959C-3DC1F98F2E0A}" type="presOf" srcId="{D1C3582B-F7EE-4842-90DA-1159928ACC61}" destId="{841E8F51-7C07-4DD8-A912-583C0EC27CB9}" srcOrd="0" destOrd="0" presId="urn:microsoft.com/office/officeart/2008/layout/HalfCircleOrganizationChart"/>
    <dgm:cxn modelId="{3AC618E5-FA61-4052-A6DD-E618AA0F1FEF}" type="presOf" srcId="{832B7043-9C8A-4A65-9032-8709C95E38F6}" destId="{D52A65BD-FFAE-4542-85A2-E9F7B20DE9A3}" srcOrd="0" destOrd="0" presId="urn:microsoft.com/office/officeart/2008/layout/HalfCircleOrganizationChart"/>
    <dgm:cxn modelId="{8BD8D3F2-F412-4540-B19E-433D5F456F26}" type="presOf" srcId="{3F25726D-C3C2-4E2B-AECE-F27C39AC9DB6}" destId="{A73D8339-EDD0-4116-B088-47A31B2DFC55}" srcOrd="1" destOrd="0" presId="urn:microsoft.com/office/officeart/2008/layout/HalfCircleOrganizationChart"/>
    <dgm:cxn modelId="{CE7C6AF6-8BCA-41D1-AAEA-9D70116D2228}" type="presOf" srcId="{5D32997D-1106-46A5-8300-591D105F19D4}" destId="{A2EF060B-A93B-48FA-B6A5-BD5FDF33E4F8}" srcOrd="0" destOrd="0" presId="urn:microsoft.com/office/officeart/2008/layout/HalfCircleOrganizationChart"/>
    <dgm:cxn modelId="{A8715DFD-5695-4144-A867-7B9A14324621}" type="presOf" srcId="{6597BFD4-4528-4C39-A9A0-EE492A15EBB0}" destId="{9EE7A243-63B4-486C-BA1D-33EED47E78E2}" srcOrd="0" destOrd="0" presId="urn:microsoft.com/office/officeart/2008/layout/HalfCircleOrganizationChart"/>
    <dgm:cxn modelId="{2C256894-962B-4209-AC5C-ADFD76C11599}" type="presParOf" srcId="{F97580CE-D2CA-4AE4-91FD-23518B3C1BEC}" destId="{5D20DC4B-0B3C-4F55-9C43-93A8E9C82DBA}" srcOrd="0" destOrd="0" presId="urn:microsoft.com/office/officeart/2008/layout/HalfCircleOrganizationChart"/>
    <dgm:cxn modelId="{83A84DF2-2429-4385-9A02-EA96E3F9F3BA}" type="presParOf" srcId="{5D20DC4B-0B3C-4F55-9C43-93A8E9C82DBA}" destId="{4A1A4850-1BFF-4250-A9E3-4E4BA3C0EE62}" srcOrd="0" destOrd="0" presId="urn:microsoft.com/office/officeart/2008/layout/HalfCircleOrganizationChart"/>
    <dgm:cxn modelId="{415B2772-719B-4048-9F59-AF128F771519}" type="presParOf" srcId="{4A1A4850-1BFF-4250-A9E3-4E4BA3C0EE62}" destId="{232AA72B-86B5-4833-8D77-82116665DBD9}" srcOrd="0" destOrd="0" presId="urn:microsoft.com/office/officeart/2008/layout/HalfCircleOrganizationChart"/>
    <dgm:cxn modelId="{F929CE7D-B25F-4679-8D09-4524E4FAD64D}" type="presParOf" srcId="{4A1A4850-1BFF-4250-A9E3-4E4BA3C0EE62}" destId="{F4028B98-D482-456E-8DF7-28E8913F3A30}" srcOrd="1" destOrd="0" presId="urn:microsoft.com/office/officeart/2008/layout/HalfCircleOrganizationChart"/>
    <dgm:cxn modelId="{86390893-BF46-4ED1-896D-6B8535AB98CB}" type="presParOf" srcId="{4A1A4850-1BFF-4250-A9E3-4E4BA3C0EE62}" destId="{078CF445-FF7B-42C4-AEC6-5FDCA1BFDFAC}" srcOrd="2" destOrd="0" presId="urn:microsoft.com/office/officeart/2008/layout/HalfCircleOrganizationChart"/>
    <dgm:cxn modelId="{C02797B9-5F0F-4189-B376-93265FFA9076}" type="presParOf" srcId="{4A1A4850-1BFF-4250-A9E3-4E4BA3C0EE62}" destId="{1A7D4611-2921-47DF-87B0-1C450584A801}" srcOrd="3" destOrd="0" presId="urn:microsoft.com/office/officeart/2008/layout/HalfCircleOrganizationChart"/>
    <dgm:cxn modelId="{D5CFCBE6-11B4-477E-A14D-BA7D03FE0088}" type="presParOf" srcId="{5D20DC4B-0B3C-4F55-9C43-93A8E9C82DBA}" destId="{47F977B9-8AA5-430D-8EEB-5B5790B1F8A9}" srcOrd="1" destOrd="0" presId="urn:microsoft.com/office/officeart/2008/layout/HalfCircleOrganizationChart"/>
    <dgm:cxn modelId="{53C20CF8-AE8A-436A-BE93-64651C81503A}" type="presParOf" srcId="{47F977B9-8AA5-430D-8EEB-5B5790B1F8A9}" destId="{3C7341DD-7376-4FF6-9F31-4D90131F5C37}" srcOrd="0" destOrd="0" presId="urn:microsoft.com/office/officeart/2008/layout/HalfCircleOrganizationChart"/>
    <dgm:cxn modelId="{51734A4B-144D-449C-B681-AA1611844BA9}" type="presParOf" srcId="{47F977B9-8AA5-430D-8EEB-5B5790B1F8A9}" destId="{ABC12514-4936-4ADF-9F36-1D621D34AABC}" srcOrd="1" destOrd="0" presId="urn:microsoft.com/office/officeart/2008/layout/HalfCircleOrganizationChart"/>
    <dgm:cxn modelId="{B8144545-7D5C-4C00-AD5F-2BB6AE77B47C}" type="presParOf" srcId="{ABC12514-4936-4ADF-9F36-1D621D34AABC}" destId="{05056ED5-8584-4F38-8C18-C0D9D15F5300}" srcOrd="0" destOrd="0" presId="urn:microsoft.com/office/officeart/2008/layout/HalfCircleOrganizationChart"/>
    <dgm:cxn modelId="{CEB6D5BA-19CD-43FF-BE83-3470461300B5}" type="presParOf" srcId="{05056ED5-8584-4F38-8C18-C0D9D15F5300}" destId="{A2EF060B-A93B-48FA-B6A5-BD5FDF33E4F8}" srcOrd="0" destOrd="0" presId="urn:microsoft.com/office/officeart/2008/layout/HalfCircleOrganizationChart"/>
    <dgm:cxn modelId="{2D056501-1A0D-4E32-AB57-34B05C5C0CEE}" type="presParOf" srcId="{05056ED5-8584-4F38-8C18-C0D9D15F5300}" destId="{EE7B82D4-7EB6-44AA-883C-7E40BE009BDA}" srcOrd="1" destOrd="0" presId="urn:microsoft.com/office/officeart/2008/layout/HalfCircleOrganizationChart"/>
    <dgm:cxn modelId="{2F2DA8C2-D756-410B-A9EB-37BE7105CCF1}" type="presParOf" srcId="{05056ED5-8584-4F38-8C18-C0D9D15F5300}" destId="{804443AC-D6B8-45F3-9FDF-B15BDD02702A}" srcOrd="2" destOrd="0" presId="urn:microsoft.com/office/officeart/2008/layout/HalfCircleOrganizationChart"/>
    <dgm:cxn modelId="{F5ED1999-4FAE-42D6-9D9A-92EF67D4532D}" type="presParOf" srcId="{05056ED5-8584-4F38-8C18-C0D9D15F5300}" destId="{6B44C4EE-A16E-47B7-8F76-E34C46C82F4C}" srcOrd="3" destOrd="0" presId="urn:microsoft.com/office/officeart/2008/layout/HalfCircleOrganizationChart"/>
    <dgm:cxn modelId="{A69EB3BB-4F18-43F3-8B33-32418CAE57E5}" type="presParOf" srcId="{ABC12514-4936-4ADF-9F36-1D621D34AABC}" destId="{CDA62FD4-84A5-4CA6-BED1-AB902AD9186C}" srcOrd="1" destOrd="0" presId="urn:microsoft.com/office/officeart/2008/layout/HalfCircleOrganizationChart"/>
    <dgm:cxn modelId="{A5785879-EB26-46E1-9F6C-849CC61B7B54}" type="presParOf" srcId="{CDA62FD4-84A5-4CA6-BED1-AB902AD9186C}" destId="{2BDCA448-F1C6-4A63-A2C5-F49C406A431C}" srcOrd="0" destOrd="0" presId="urn:microsoft.com/office/officeart/2008/layout/HalfCircleOrganizationChart"/>
    <dgm:cxn modelId="{728B2B71-C4DD-4CB4-BED2-33DF989A12F4}" type="presParOf" srcId="{CDA62FD4-84A5-4CA6-BED1-AB902AD9186C}" destId="{E61D915A-E17E-43EB-8BCD-CDEEDBF378DF}" srcOrd="1" destOrd="0" presId="urn:microsoft.com/office/officeart/2008/layout/HalfCircleOrganizationChart"/>
    <dgm:cxn modelId="{963D9590-D940-4AB6-B304-5828525A9CAD}" type="presParOf" srcId="{E61D915A-E17E-43EB-8BCD-CDEEDBF378DF}" destId="{FBCCA6EA-CB7F-4574-9A71-BB088FA12949}" srcOrd="0" destOrd="0" presId="urn:microsoft.com/office/officeart/2008/layout/HalfCircleOrganizationChart"/>
    <dgm:cxn modelId="{E16CBB3C-7FE4-41CA-B552-1659DF0EFD6C}" type="presParOf" srcId="{FBCCA6EA-CB7F-4574-9A71-BB088FA12949}" destId="{FF570F4D-59FE-4949-9C46-0645E3F47E0F}" srcOrd="0" destOrd="0" presId="urn:microsoft.com/office/officeart/2008/layout/HalfCircleOrganizationChart"/>
    <dgm:cxn modelId="{009F92F8-1A20-43BC-80A2-0F0B3194086E}" type="presParOf" srcId="{FBCCA6EA-CB7F-4574-9A71-BB088FA12949}" destId="{C249411A-D521-47F7-B537-8E51E958496E}" srcOrd="1" destOrd="0" presId="urn:microsoft.com/office/officeart/2008/layout/HalfCircleOrganizationChart"/>
    <dgm:cxn modelId="{7652F7D9-7BAA-4CF8-851B-0FA9EE72E793}" type="presParOf" srcId="{FBCCA6EA-CB7F-4574-9A71-BB088FA12949}" destId="{4A92AC93-09AA-438B-90AB-345508293E3F}" srcOrd="2" destOrd="0" presId="urn:microsoft.com/office/officeart/2008/layout/HalfCircleOrganizationChart"/>
    <dgm:cxn modelId="{0BEEF957-B021-43CF-A678-3111D0D083C7}" type="presParOf" srcId="{FBCCA6EA-CB7F-4574-9A71-BB088FA12949}" destId="{E02B5D13-EDF0-4DF1-B253-55D2CB57D769}" srcOrd="3" destOrd="0" presId="urn:microsoft.com/office/officeart/2008/layout/HalfCircleOrganizationChart"/>
    <dgm:cxn modelId="{0A8C28BC-4245-420D-BD11-673A859C236C}" type="presParOf" srcId="{E61D915A-E17E-43EB-8BCD-CDEEDBF378DF}" destId="{AA25A4B4-E78B-4219-BB00-EBA1E1EB3D23}" srcOrd="1" destOrd="0" presId="urn:microsoft.com/office/officeart/2008/layout/HalfCircleOrganizationChart"/>
    <dgm:cxn modelId="{2D871386-B832-45B8-B7B3-EF1E9C7706DD}" type="presParOf" srcId="{E61D915A-E17E-43EB-8BCD-CDEEDBF378DF}" destId="{0FDE2803-314F-4081-9A9D-995DED346B48}" srcOrd="2" destOrd="0" presId="urn:microsoft.com/office/officeart/2008/layout/HalfCircleOrganizationChart"/>
    <dgm:cxn modelId="{8025B031-CEAB-456A-BA2A-E6621F5DA135}" type="presParOf" srcId="{CDA62FD4-84A5-4CA6-BED1-AB902AD9186C}" destId="{09B23878-4DE6-49B7-A08D-12673D47F516}" srcOrd="2" destOrd="0" presId="urn:microsoft.com/office/officeart/2008/layout/HalfCircleOrganizationChart"/>
    <dgm:cxn modelId="{CD2CE0E2-7C6E-456F-B1AB-AD501C98533D}" type="presParOf" srcId="{CDA62FD4-84A5-4CA6-BED1-AB902AD9186C}" destId="{DFC4257E-4BC5-4269-9551-75269B69D496}" srcOrd="3" destOrd="0" presId="urn:microsoft.com/office/officeart/2008/layout/HalfCircleOrganizationChart"/>
    <dgm:cxn modelId="{7AC5F5AD-FC5F-4886-ADE5-B3ABACEB6D1D}" type="presParOf" srcId="{DFC4257E-4BC5-4269-9551-75269B69D496}" destId="{B0CC2168-1E27-45FD-8688-03732FC8605A}" srcOrd="0" destOrd="0" presId="urn:microsoft.com/office/officeart/2008/layout/HalfCircleOrganizationChart"/>
    <dgm:cxn modelId="{AA238748-5112-4FC8-BDF1-DD0815F7C260}" type="presParOf" srcId="{B0CC2168-1E27-45FD-8688-03732FC8605A}" destId="{949DD454-12C9-4F6A-BB0C-D788DC175AF7}" srcOrd="0" destOrd="0" presId="urn:microsoft.com/office/officeart/2008/layout/HalfCircleOrganizationChart"/>
    <dgm:cxn modelId="{515A4D24-5EAC-4EAB-8732-0E53C404F77C}" type="presParOf" srcId="{B0CC2168-1E27-45FD-8688-03732FC8605A}" destId="{7C977B4F-A8D9-44B4-8246-FE6A355A7004}" srcOrd="1" destOrd="0" presId="urn:microsoft.com/office/officeart/2008/layout/HalfCircleOrganizationChart"/>
    <dgm:cxn modelId="{6F8905DC-95C2-48A8-ADCB-FB3451676093}" type="presParOf" srcId="{B0CC2168-1E27-45FD-8688-03732FC8605A}" destId="{3631C8FE-F9AC-4F28-A18B-B973967B07F1}" srcOrd="2" destOrd="0" presId="urn:microsoft.com/office/officeart/2008/layout/HalfCircleOrganizationChart"/>
    <dgm:cxn modelId="{37F1E630-E654-46A6-B2A9-9AC2682305E4}" type="presParOf" srcId="{B0CC2168-1E27-45FD-8688-03732FC8605A}" destId="{A73D8339-EDD0-4116-B088-47A31B2DFC55}" srcOrd="3" destOrd="0" presId="urn:microsoft.com/office/officeart/2008/layout/HalfCircleOrganizationChart"/>
    <dgm:cxn modelId="{70BF3EBC-C63D-47B0-9685-2E4DB604F390}" type="presParOf" srcId="{DFC4257E-4BC5-4269-9551-75269B69D496}" destId="{B6810186-8EF1-40E5-8794-680297B9B9D6}" srcOrd="1" destOrd="0" presId="urn:microsoft.com/office/officeart/2008/layout/HalfCircleOrganizationChart"/>
    <dgm:cxn modelId="{A99302A3-3438-4E1A-A137-9AE759EE1D83}" type="presParOf" srcId="{DFC4257E-4BC5-4269-9551-75269B69D496}" destId="{0D267918-A533-4F70-8D28-E09415BDFE3E}" srcOrd="2" destOrd="0" presId="urn:microsoft.com/office/officeart/2008/layout/HalfCircleOrganizationChart"/>
    <dgm:cxn modelId="{B522490E-1DE7-4373-83A0-B1DC630CB9B5}" type="presParOf" srcId="{ABC12514-4936-4ADF-9F36-1D621D34AABC}" destId="{C240BC79-9978-4EF3-B591-C4CF81A45B46}" srcOrd="2" destOrd="0" presId="urn:microsoft.com/office/officeart/2008/layout/HalfCircleOrganizationChart"/>
    <dgm:cxn modelId="{565E4003-6987-4E17-AFE5-3F9E39D7A09D}" type="presParOf" srcId="{47F977B9-8AA5-430D-8EEB-5B5790B1F8A9}" destId="{E3414778-C1E7-47F6-9154-C9DACA38018E}" srcOrd="2" destOrd="0" presId="urn:microsoft.com/office/officeart/2008/layout/HalfCircleOrganizationChart"/>
    <dgm:cxn modelId="{5B2E3737-01B8-4A7C-A11B-1AAD7053B857}" type="presParOf" srcId="{47F977B9-8AA5-430D-8EEB-5B5790B1F8A9}" destId="{55511D82-2F38-4E7B-ACDA-A8732592982E}" srcOrd="3" destOrd="0" presId="urn:microsoft.com/office/officeart/2008/layout/HalfCircleOrganizationChart"/>
    <dgm:cxn modelId="{75C203E5-2EDF-416B-8B2B-0F3C64B2E2F2}" type="presParOf" srcId="{55511D82-2F38-4E7B-ACDA-A8732592982E}" destId="{6FA30921-3434-46EC-9F3B-5F97CE9589F3}" srcOrd="0" destOrd="0" presId="urn:microsoft.com/office/officeart/2008/layout/HalfCircleOrganizationChart"/>
    <dgm:cxn modelId="{989D07DB-4B9A-437C-A915-9E430FCC7A9A}" type="presParOf" srcId="{6FA30921-3434-46EC-9F3B-5F97CE9589F3}" destId="{2D81D0CB-D4E7-4D55-A857-92DCDB485343}" srcOrd="0" destOrd="0" presId="urn:microsoft.com/office/officeart/2008/layout/HalfCircleOrganizationChart"/>
    <dgm:cxn modelId="{4D9D5A2E-5962-487A-92A7-DD6B9C021C23}" type="presParOf" srcId="{6FA30921-3434-46EC-9F3B-5F97CE9589F3}" destId="{3972CF4C-5406-4624-BA91-67B689411C33}" srcOrd="1" destOrd="0" presId="urn:microsoft.com/office/officeart/2008/layout/HalfCircleOrganizationChart"/>
    <dgm:cxn modelId="{E884B1A0-A209-4926-BBF9-8F3A77494103}" type="presParOf" srcId="{6FA30921-3434-46EC-9F3B-5F97CE9589F3}" destId="{371BA342-081F-4BA6-9B0D-E8ADEFCE5D34}" srcOrd="2" destOrd="0" presId="urn:microsoft.com/office/officeart/2008/layout/HalfCircleOrganizationChart"/>
    <dgm:cxn modelId="{CC532902-A7E4-4108-86B2-4ACCF6FF362B}" type="presParOf" srcId="{6FA30921-3434-46EC-9F3B-5F97CE9589F3}" destId="{93A9E853-0649-47D5-8630-27786B00F61B}" srcOrd="3" destOrd="0" presId="urn:microsoft.com/office/officeart/2008/layout/HalfCircleOrganizationChart"/>
    <dgm:cxn modelId="{761BC0BF-6404-4E06-BE8D-12BC788B8E3F}" type="presParOf" srcId="{55511D82-2F38-4E7B-ACDA-A8732592982E}" destId="{146F5BF3-4FC2-4F00-A7DF-39F32ED3B7D0}" srcOrd="1" destOrd="0" presId="urn:microsoft.com/office/officeart/2008/layout/HalfCircleOrganizationChart"/>
    <dgm:cxn modelId="{B2CD276B-E7FD-403D-A35F-22B9031A8744}" type="presParOf" srcId="{146F5BF3-4FC2-4F00-A7DF-39F32ED3B7D0}" destId="{60AC0BF7-D657-464A-B0BE-E9E3B0F15295}" srcOrd="0" destOrd="0" presId="urn:microsoft.com/office/officeart/2008/layout/HalfCircleOrganizationChart"/>
    <dgm:cxn modelId="{FA77D4AC-AEA1-4292-826C-D61D73F001FA}" type="presParOf" srcId="{146F5BF3-4FC2-4F00-A7DF-39F32ED3B7D0}" destId="{0BA20F92-973E-406F-94AE-C9F790424C9C}" srcOrd="1" destOrd="0" presId="urn:microsoft.com/office/officeart/2008/layout/HalfCircleOrganizationChart"/>
    <dgm:cxn modelId="{DBF05BB4-483A-4697-9F1A-9B28AD8C8FE1}" type="presParOf" srcId="{0BA20F92-973E-406F-94AE-C9F790424C9C}" destId="{C1639856-E0C9-4503-A114-91B9F403A900}" srcOrd="0" destOrd="0" presId="urn:microsoft.com/office/officeart/2008/layout/HalfCircleOrganizationChart"/>
    <dgm:cxn modelId="{84736866-FDEC-4DB4-BF51-214E8BB4A3C8}" type="presParOf" srcId="{C1639856-E0C9-4503-A114-91B9F403A900}" destId="{315BF1DE-F3EE-4C07-8747-106D9CFBECA2}" srcOrd="0" destOrd="0" presId="urn:microsoft.com/office/officeart/2008/layout/HalfCircleOrganizationChart"/>
    <dgm:cxn modelId="{9250893C-C040-449B-8142-A7B11BBF09B9}" type="presParOf" srcId="{C1639856-E0C9-4503-A114-91B9F403A900}" destId="{ACE267DE-206A-4832-911B-09641843F9C7}" srcOrd="1" destOrd="0" presId="urn:microsoft.com/office/officeart/2008/layout/HalfCircleOrganizationChart"/>
    <dgm:cxn modelId="{4E0C7C30-8611-4F91-AD13-2532F06EF8AE}" type="presParOf" srcId="{C1639856-E0C9-4503-A114-91B9F403A900}" destId="{5D0ECEF9-CB0B-46BC-BC89-CFF269798FBE}" srcOrd="2" destOrd="0" presId="urn:microsoft.com/office/officeart/2008/layout/HalfCircleOrganizationChart"/>
    <dgm:cxn modelId="{7CEC1C0A-E5F4-4720-8830-95B182C7317F}" type="presParOf" srcId="{C1639856-E0C9-4503-A114-91B9F403A900}" destId="{4F594C26-A26C-4F76-9914-7CB92B225172}" srcOrd="3" destOrd="0" presId="urn:microsoft.com/office/officeart/2008/layout/HalfCircleOrganizationChart"/>
    <dgm:cxn modelId="{97EDDDA6-3657-471D-8A4B-C64DBAB17C4F}" type="presParOf" srcId="{0BA20F92-973E-406F-94AE-C9F790424C9C}" destId="{6A201914-2A7E-4E75-AB5E-F1CBFAC4C0BD}" srcOrd="1" destOrd="0" presId="urn:microsoft.com/office/officeart/2008/layout/HalfCircleOrganizationChart"/>
    <dgm:cxn modelId="{A6561B1F-9F67-4EC4-A4CB-CC5B75DF8D1A}" type="presParOf" srcId="{0BA20F92-973E-406F-94AE-C9F790424C9C}" destId="{E30A453F-C304-49AF-B495-6AB61ADA0B19}" srcOrd="2" destOrd="0" presId="urn:microsoft.com/office/officeart/2008/layout/HalfCircleOrganizationChart"/>
    <dgm:cxn modelId="{6CE2A706-ACFD-45D3-BE9F-157059718726}" type="presParOf" srcId="{146F5BF3-4FC2-4F00-A7DF-39F32ED3B7D0}" destId="{841E8F51-7C07-4DD8-A912-583C0EC27CB9}" srcOrd="2" destOrd="0" presId="urn:microsoft.com/office/officeart/2008/layout/HalfCircleOrganizationChart"/>
    <dgm:cxn modelId="{EB3BF8A0-0CA9-415F-B588-4A7048E0B322}" type="presParOf" srcId="{146F5BF3-4FC2-4F00-A7DF-39F32ED3B7D0}" destId="{F6CE8C5B-2A4E-4CEF-B60C-7BDF1E6E802C}" srcOrd="3" destOrd="0" presId="urn:microsoft.com/office/officeart/2008/layout/HalfCircleOrganizationChart"/>
    <dgm:cxn modelId="{9F34BBD7-1B2F-49EB-A2D5-180E841E378B}" type="presParOf" srcId="{F6CE8C5B-2A4E-4CEF-B60C-7BDF1E6E802C}" destId="{5DCD56E4-B496-4D76-8174-EBF45BDBF381}" srcOrd="0" destOrd="0" presId="urn:microsoft.com/office/officeart/2008/layout/HalfCircleOrganizationChart"/>
    <dgm:cxn modelId="{31B3FF24-D686-41F4-9B99-A7E9C709DE73}" type="presParOf" srcId="{5DCD56E4-B496-4D76-8174-EBF45BDBF381}" destId="{ED37EBBF-5B01-4CCF-9B72-A25F396CE56C}" srcOrd="0" destOrd="0" presId="urn:microsoft.com/office/officeart/2008/layout/HalfCircleOrganizationChart"/>
    <dgm:cxn modelId="{61B9741B-27FF-4836-8D68-6F5BA88B9E08}" type="presParOf" srcId="{5DCD56E4-B496-4D76-8174-EBF45BDBF381}" destId="{D11AE580-32A4-4E4D-A778-9522A0D53DB2}" srcOrd="1" destOrd="0" presId="urn:microsoft.com/office/officeart/2008/layout/HalfCircleOrganizationChart"/>
    <dgm:cxn modelId="{DB05896D-3ADF-4303-B9CC-53A26BCC950D}" type="presParOf" srcId="{5DCD56E4-B496-4D76-8174-EBF45BDBF381}" destId="{86A65335-81AD-474E-95FA-6E3F36427B72}" srcOrd="2" destOrd="0" presId="urn:microsoft.com/office/officeart/2008/layout/HalfCircleOrganizationChart"/>
    <dgm:cxn modelId="{985EAA09-DF5B-4B6D-A5B9-A30B4EF2923F}" type="presParOf" srcId="{5DCD56E4-B496-4D76-8174-EBF45BDBF381}" destId="{19547FEA-F1B3-45BD-96F9-4E7CBD8065B7}" srcOrd="3" destOrd="0" presId="urn:microsoft.com/office/officeart/2008/layout/HalfCircleOrganizationChart"/>
    <dgm:cxn modelId="{510489CA-1A96-42BE-9F8D-63F90F623603}" type="presParOf" srcId="{F6CE8C5B-2A4E-4CEF-B60C-7BDF1E6E802C}" destId="{789605DE-AED3-48BD-B542-0D9F666CE610}" srcOrd="1" destOrd="0" presId="urn:microsoft.com/office/officeart/2008/layout/HalfCircleOrganizationChart"/>
    <dgm:cxn modelId="{DCDA5B78-EB46-4DAC-AE21-26F873444318}" type="presParOf" srcId="{F6CE8C5B-2A4E-4CEF-B60C-7BDF1E6E802C}" destId="{98ECE5D6-4FDD-4702-A35E-77E2CA4E5418}" srcOrd="2" destOrd="0" presId="urn:microsoft.com/office/officeart/2008/layout/HalfCircleOrganizationChart"/>
    <dgm:cxn modelId="{1D5FD54E-606B-4B1B-812C-0C70F953A528}" type="presParOf" srcId="{146F5BF3-4FC2-4F00-A7DF-39F32ED3B7D0}" destId="{2C83EBDE-F7BD-4227-B6FE-174D9E07D1C1}" srcOrd="4" destOrd="0" presId="urn:microsoft.com/office/officeart/2008/layout/HalfCircleOrganizationChart"/>
    <dgm:cxn modelId="{012E5345-3DF3-4FA6-8298-7A45B4389EEB}" type="presParOf" srcId="{146F5BF3-4FC2-4F00-A7DF-39F32ED3B7D0}" destId="{9B84D460-5EB6-4F06-9183-2CBB82480AEB}" srcOrd="5" destOrd="0" presId="urn:microsoft.com/office/officeart/2008/layout/HalfCircleOrganizationChart"/>
    <dgm:cxn modelId="{AB69ADAA-AA9D-4B12-9E1F-B05C34204559}" type="presParOf" srcId="{9B84D460-5EB6-4F06-9183-2CBB82480AEB}" destId="{CD8FE6E3-6CE8-4011-BF90-85191D3398E1}" srcOrd="0" destOrd="0" presId="urn:microsoft.com/office/officeart/2008/layout/HalfCircleOrganizationChart"/>
    <dgm:cxn modelId="{E2837356-DC21-46BC-9F25-29315F76B43E}" type="presParOf" srcId="{CD8FE6E3-6CE8-4011-BF90-85191D3398E1}" destId="{E223EAA4-3154-433A-A44D-D451E59B4CA5}" srcOrd="0" destOrd="0" presId="urn:microsoft.com/office/officeart/2008/layout/HalfCircleOrganizationChart"/>
    <dgm:cxn modelId="{DE6ED62E-6345-48F3-AB51-23C585298619}" type="presParOf" srcId="{CD8FE6E3-6CE8-4011-BF90-85191D3398E1}" destId="{270110A4-A1DF-4D93-9AD2-CCBA338AA8E9}" srcOrd="1" destOrd="0" presId="urn:microsoft.com/office/officeart/2008/layout/HalfCircleOrganizationChart"/>
    <dgm:cxn modelId="{17D1EEFB-6CEA-46AB-B759-D489B620194E}" type="presParOf" srcId="{CD8FE6E3-6CE8-4011-BF90-85191D3398E1}" destId="{9121276C-A9D1-461B-B599-07C1A6510341}" srcOrd="2" destOrd="0" presId="urn:microsoft.com/office/officeart/2008/layout/HalfCircleOrganizationChart"/>
    <dgm:cxn modelId="{4898B87F-B530-4F77-8721-2D4B61D4D35E}" type="presParOf" srcId="{CD8FE6E3-6CE8-4011-BF90-85191D3398E1}" destId="{7E483D7F-8BD8-46E9-8E6F-3BB2B52D3E49}" srcOrd="3" destOrd="0" presId="urn:microsoft.com/office/officeart/2008/layout/HalfCircleOrganizationChart"/>
    <dgm:cxn modelId="{49CCDC68-9436-430D-9FA8-609DE5F69611}" type="presParOf" srcId="{9B84D460-5EB6-4F06-9183-2CBB82480AEB}" destId="{835885C8-3BB8-4D86-A698-DC8DA657295D}" srcOrd="1" destOrd="0" presId="urn:microsoft.com/office/officeart/2008/layout/HalfCircleOrganizationChart"/>
    <dgm:cxn modelId="{EB407F56-5B4C-4F67-9E18-EAF21B68C037}" type="presParOf" srcId="{9B84D460-5EB6-4F06-9183-2CBB82480AEB}" destId="{CFF9653F-4EEE-4EBF-8852-15AAA6F533C4}" srcOrd="2" destOrd="0" presId="urn:microsoft.com/office/officeart/2008/layout/HalfCircleOrganizationChart"/>
    <dgm:cxn modelId="{1EC68573-0717-4FDD-BF1D-2F7AF8493AB2}" type="presParOf" srcId="{146F5BF3-4FC2-4F00-A7DF-39F32ED3B7D0}" destId="{D23028F3-8C36-4E5B-8D2E-148EE647C3A4}" srcOrd="6" destOrd="0" presId="urn:microsoft.com/office/officeart/2008/layout/HalfCircleOrganizationChart"/>
    <dgm:cxn modelId="{C29AB541-1A3E-48C4-BF61-D2F7F5A0E7B6}" type="presParOf" srcId="{146F5BF3-4FC2-4F00-A7DF-39F32ED3B7D0}" destId="{BC47E481-0F63-472D-BAE5-A6733BF58190}" srcOrd="7" destOrd="0" presId="urn:microsoft.com/office/officeart/2008/layout/HalfCircleOrganizationChart"/>
    <dgm:cxn modelId="{89397D8F-7D4D-4965-9651-0B94CDA9AFFC}" type="presParOf" srcId="{BC47E481-0F63-472D-BAE5-A6733BF58190}" destId="{EF96053D-F26C-4FEB-86E0-49D23D0B0A43}" srcOrd="0" destOrd="0" presId="urn:microsoft.com/office/officeart/2008/layout/HalfCircleOrganizationChart"/>
    <dgm:cxn modelId="{894A607D-61D3-43CF-9E18-C56EFA94F49F}" type="presParOf" srcId="{EF96053D-F26C-4FEB-86E0-49D23D0B0A43}" destId="{D52A65BD-FFAE-4542-85A2-E9F7B20DE9A3}" srcOrd="0" destOrd="0" presId="urn:microsoft.com/office/officeart/2008/layout/HalfCircleOrganizationChart"/>
    <dgm:cxn modelId="{24C6196F-15A1-4A14-A0DC-91A730EB1315}" type="presParOf" srcId="{EF96053D-F26C-4FEB-86E0-49D23D0B0A43}" destId="{DD3CAFCD-5CA5-4DC4-8C43-BB9D2FACE1E6}" srcOrd="1" destOrd="0" presId="urn:microsoft.com/office/officeart/2008/layout/HalfCircleOrganizationChart"/>
    <dgm:cxn modelId="{226925A9-C4F2-4E77-93BA-D13A58A158A4}" type="presParOf" srcId="{EF96053D-F26C-4FEB-86E0-49D23D0B0A43}" destId="{5A08FE3B-BFE1-48AF-BA02-8FC7EF9A78F5}" srcOrd="2" destOrd="0" presId="urn:microsoft.com/office/officeart/2008/layout/HalfCircleOrganizationChart"/>
    <dgm:cxn modelId="{3EAB1F1F-D26E-4D8B-9012-48D191D4365B}" type="presParOf" srcId="{EF96053D-F26C-4FEB-86E0-49D23D0B0A43}" destId="{5A6A8947-000A-4D9A-ACA3-4672C3198994}" srcOrd="3" destOrd="0" presId="urn:microsoft.com/office/officeart/2008/layout/HalfCircleOrganizationChart"/>
    <dgm:cxn modelId="{5DA6711E-2B76-44BF-8DEE-B39CA8D7E716}" type="presParOf" srcId="{BC47E481-0F63-472D-BAE5-A6733BF58190}" destId="{28A2E739-CF20-4095-B22A-3149479C61AC}" srcOrd="1" destOrd="0" presId="urn:microsoft.com/office/officeart/2008/layout/HalfCircleOrganizationChart"/>
    <dgm:cxn modelId="{395BBF48-311F-44F3-A7A7-A5BB7F2B9400}" type="presParOf" srcId="{BC47E481-0F63-472D-BAE5-A6733BF58190}" destId="{A996965B-5FAE-4294-AA1B-DCFBF96D3BDF}" srcOrd="2" destOrd="0" presId="urn:microsoft.com/office/officeart/2008/layout/HalfCircleOrganizationChart"/>
    <dgm:cxn modelId="{742AD27E-F881-452F-B00A-0694B3602C60}" type="presParOf" srcId="{146F5BF3-4FC2-4F00-A7DF-39F32ED3B7D0}" destId="{7032E826-7E06-4D88-8C96-639AF16DAF24}" srcOrd="8" destOrd="0" presId="urn:microsoft.com/office/officeart/2008/layout/HalfCircleOrganizationChart"/>
    <dgm:cxn modelId="{29307C9C-9A9E-45C3-95FD-C10282FCFD40}" type="presParOf" srcId="{146F5BF3-4FC2-4F00-A7DF-39F32ED3B7D0}" destId="{A6FE7568-A46A-4376-AD60-529ECF4D4593}" srcOrd="9" destOrd="0" presId="urn:microsoft.com/office/officeart/2008/layout/HalfCircleOrganizationChart"/>
    <dgm:cxn modelId="{1CDD6F08-36D3-45E9-A770-9C1F25DE2B30}" type="presParOf" srcId="{A6FE7568-A46A-4376-AD60-529ECF4D4593}" destId="{D66D8BED-2723-46D8-B1E3-60000143206A}" srcOrd="0" destOrd="0" presId="urn:microsoft.com/office/officeart/2008/layout/HalfCircleOrganizationChart"/>
    <dgm:cxn modelId="{73E5FC18-E479-48A8-B96F-65F75D44E364}" type="presParOf" srcId="{D66D8BED-2723-46D8-B1E3-60000143206A}" destId="{6F34CD3F-BAAB-45C0-A1B8-F557FDECD4E3}" srcOrd="0" destOrd="0" presId="urn:microsoft.com/office/officeart/2008/layout/HalfCircleOrganizationChart"/>
    <dgm:cxn modelId="{12B4876D-1B49-4122-BA4C-6DD7C494F928}" type="presParOf" srcId="{D66D8BED-2723-46D8-B1E3-60000143206A}" destId="{E185D936-BAF1-48D7-B058-D9358A1A353C}" srcOrd="1" destOrd="0" presId="urn:microsoft.com/office/officeart/2008/layout/HalfCircleOrganizationChart"/>
    <dgm:cxn modelId="{4EC8E53D-CBE4-4C8D-9877-D5B168AC91C7}" type="presParOf" srcId="{D66D8BED-2723-46D8-B1E3-60000143206A}" destId="{D9E948D1-81C7-4F10-8DC6-0091B2A623EB}" srcOrd="2" destOrd="0" presId="urn:microsoft.com/office/officeart/2008/layout/HalfCircleOrganizationChart"/>
    <dgm:cxn modelId="{3282F221-A858-4194-809F-097960A65FB0}" type="presParOf" srcId="{D66D8BED-2723-46D8-B1E3-60000143206A}" destId="{B5B32200-BD1A-4632-8D6E-0CA420606565}" srcOrd="3" destOrd="0" presId="urn:microsoft.com/office/officeart/2008/layout/HalfCircleOrganizationChart"/>
    <dgm:cxn modelId="{448DD54B-556E-47F3-865B-7133CD00FE95}" type="presParOf" srcId="{A6FE7568-A46A-4376-AD60-529ECF4D4593}" destId="{F6BE64C5-E34E-444F-B4CE-F9BA5D4AA0D0}" srcOrd="1" destOrd="0" presId="urn:microsoft.com/office/officeart/2008/layout/HalfCircleOrganizationChart"/>
    <dgm:cxn modelId="{EE3BA6A4-323B-4930-BAA8-3FD81EB1CFD7}" type="presParOf" srcId="{A6FE7568-A46A-4376-AD60-529ECF4D4593}" destId="{7D7CD586-8D85-4519-8C5E-1B31A8E8A8DB}" srcOrd="2" destOrd="0" presId="urn:microsoft.com/office/officeart/2008/layout/HalfCircleOrganizationChart"/>
    <dgm:cxn modelId="{A5F5CE9E-D106-428A-8670-B91AFA552CBC}" type="presParOf" srcId="{146F5BF3-4FC2-4F00-A7DF-39F32ED3B7D0}" destId="{EC35466F-004C-4CA2-917D-3C163937F2A3}" srcOrd="10" destOrd="0" presId="urn:microsoft.com/office/officeart/2008/layout/HalfCircleOrganizationChart"/>
    <dgm:cxn modelId="{1C73037D-3B4E-417A-AB09-8BC832DAE5B4}" type="presParOf" srcId="{146F5BF3-4FC2-4F00-A7DF-39F32ED3B7D0}" destId="{14D12A46-B634-4C52-92BE-BCDF9FE041E0}" srcOrd="11" destOrd="0" presId="urn:microsoft.com/office/officeart/2008/layout/HalfCircleOrganizationChart"/>
    <dgm:cxn modelId="{28D06CA4-36E1-47DA-9C34-C762AF084A05}" type="presParOf" srcId="{14D12A46-B634-4C52-92BE-BCDF9FE041E0}" destId="{EF21B15C-0FB4-4D53-B5E2-47EB1778C3E8}" srcOrd="0" destOrd="0" presId="urn:microsoft.com/office/officeart/2008/layout/HalfCircleOrganizationChart"/>
    <dgm:cxn modelId="{78F8A592-113F-4DF8-B3A4-343E82C4BF72}" type="presParOf" srcId="{EF21B15C-0FB4-4D53-B5E2-47EB1778C3E8}" destId="{06A1828E-4739-4260-8294-1A3ECC53FD77}" srcOrd="0" destOrd="0" presId="urn:microsoft.com/office/officeart/2008/layout/HalfCircleOrganizationChart"/>
    <dgm:cxn modelId="{7A37CF9C-56FA-4A66-8CA4-C8A8A4809E2D}" type="presParOf" srcId="{EF21B15C-0FB4-4D53-B5E2-47EB1778C3E8}" destId="{1C69B7BB-8AB3-402B-A982-C222CA1A3E3C}" srcOrd="1" destOrd="0" presId="urn:microsoft.com/office/officeart/2008/layout/HalfCircleOrganizationChart"/>
    <dgm:cxn modelId="{CCF4211B-018C-484B-A1D9-60C7FB5AB421}" type="presParOf" srcId="{EF21B15C-0FB4-4D53-B5E2-47EB1778C3E8}" destId="{8CDA716E-A90F-4D3A-B37B-4645E03B05F0}" srcOrd="2" destOrd="0" presId="urn:microsoft.com/office/officeart/2008/layout/HalfCircleOrganizationChart"/>
    <dgm:cxn modelId="{45B24596-34C8-41B0-B8BA-4A32B96114B3}" type="presParOf" srcId="{EF21B15C-0FB4-4D53-B5E2-47EB1778C3E8}" destId="{63AD389F-F9F9-4858-9BB0-EE56C0A21CD3}" srcOrd="3" destOrd="0" presId="urn:microsoft.com/office/officeart/2008/layout/HalfCircleOrganizationChart"/>
    <dgm:cxn modelId="{CB335608-49D7-4976-9493-466B0E5D94D6}" type="presParOf" srcId="{14D12A46-B634-4C52-92BE-BCDF9FE041E0}" destId="{35EE72E3-F31E-4CAB-8572-8EA56F26B537}" srcOrd="1" destOrd="0" presId="urn:microsoft.com/office/officeart/2008/layout/HalfCircleOrganizationChart"/>
    <dgm:cxn modelId="{5E276D5F-3B2D-4B76-A40A-F8E1CE9D06D7}" type="presParOf" srcId="{14D12A46-B634-4C52-92BE-BCDF9FE041E0}" destId="{0B8B9D40-8FAD-4F22-A800-139F762D116A}" srcOrd="2" destOrd="0" presId="urn:microsoft.com/office/officeart/2008/layout/HalfCircleOrganizationChart"/>
    <dgm:cxn modelId="{4E550413-679D-40AD-A297-961E1FF82C06}" type="presParOf" srcId="{55511D82-2F38-4E7B-ACDA-A8732592982E}" destId="{AD72C5F6-27B0-4E72-9A8D-5ABCF7570ED9}" srcOrd="2" destOrd="0" presId="urn:microsoft.com/office/officeart/2008/layout/HalfCircleOrganizationChart"/>
    <dgm:cxn modelId="{2141B304-8C37-4FCB-B9C3-EED5C28817E9}" type="presParOf" srcId="{47F977B9-8AA5-430D-8EEB-5B5790B1F8A9}" destId="{65557BFC-993E-4AB5-B6BD-3C6E13ADB4AB}" srcOrd="4" destOrd="0" presId="urn:microsoft.com/office/officeart/2008/layout/HalfCircleOrganizationChart"/>
    <dgm:cxn modelId="{897E6935-6A89-431C-9371-AFA20FBB25F4}" type="presParOf" srcId="{47F977B9-8AA5-430D-8EEB-5B5790B1F8A9}" destId="{C0A387FB-808D-4929-A068-BADA57953BC0}" srcOrd="5" destOrd="0" presId="urn:microsoft.com/office/officeart/2008/layout/HalfCircleOrganizationChart"/>
    <dgm:cxn modelId="{F31D9BE0-1461-4481-9008-2E22AE88F60E}" type="presParOf" srcId="{C0A387FB-808D-4929-A068-BADA57953BC0}" destId="{EE0327C2-4189-4494-9DDA-C7FB2925EA1D}" srcOrd="0" destOrd="0" presId="urn:microsoft.com/office/officeart/2008/layout/HalfCircleOrganizationChart"/>
    <dgm:cxn modelId="{5857E688-5BAE-4EA5-A546-727CD782C1E5}" type="presParOf" srcId="{EE0327C2-4189-4494-9DDA-C7FB2925EA1D}" destId="{FEDAE59A-AFC6-4114-B22D-DA604BCC1993}" srcOrd="0" destOrd="0" presId="urn:microsoft.com/office/officeart/2008/layout/HalfCircleOrganizationChart"/>
    <dgm:cxn modelId="{D82A82ED-10F7-41AE-8DB8-8EB12F3BE082}" type="presParOf" srcId="{EE0327C2-4189-4494-9DDA-C7FB2925EA1D}" destId="{6BCBD68A-1AE4-4E92-B1EB-E2DCD8704904}" srcOrd="1" destOrd="0" presId="urn:microsoft.com/office/officeart/2008/layout/HalfCircleOrganizationChart"/>
    <dgm:cxn modelId="{E77715A2-5037-43C7-A5DD-FAEC45C4C575}" type="presParOf" srcId="{EE0327C2-4189-4494-9DDA-C7FB2925EA1D}" destId="{7C9CDF29-3F3A-4BB4-B344-222DBCA993B2}" srcOrd="2" destOrd="0" presId="urn:microsoft.com/office/officeart/2008/layout/HalfCircleOrganizationChart"/>
    <dgm:cxn modelId="{93AE4CDD-0D94-4887-9B90-C31DE0883314}" type="presParOf" srcId="{EE0327C2-4189-4494-9DDA-C7FB2925EA1D}" destId="{391210F6-E082-4BED-9E58-E2ACD6C6D619}" srcOrd="3" destOrd="0" presId="urn:microsoft.com/office/officeart/2008/layout/HalfCircleOrganizationChart"/>
    <dgm:cxn modelId="{6E5C59A3-2832-4CC0-A497-3F87FE6D6080}" type="presParOf" srcId="{C0A387FB-808D-4929-A068-BADA57953BC0}" destId="{F1B6A258-1F78-4B07-B53D-0938399F69B0}" srcOrd="1" destOrd="0" presId="urn:microsoft.com/office/officeart/2008/layout/HalfCircleOrganizationChart"/>
    <dgm:cxn modelId="{58AEF868-AAA7-483F-BF31-1B30A423856A}" type="presParOf" srcId="{F1B6A258-1F78-4B07-B53D-0938399F69B0}" destId="{9EE7A243-63B4-486C-BA1D-33EED47E78E2}" srcOrd="0" destOrd="0" presId="urn:microsoft.com/office/officeart/2008/layout/HalfCircleOrganizationChart"/>
    <dgm:cxn modelId="{5473A794-F4A6-4FB4-8A9C-73012E76A89B}" type="presParOf" srcId="{F1B6A258-1F78-4B07-B53D-0938399F69B0}" destId="{12412592-CD58-4883-BD87-DF36BD4C2790}" srcOrd="1" destOrd="0" presId="urn:microsoft.com/office/officeart/2008/layout/HalfCircleOrganizationChart"/>
    <dgm:cxn modelId="{2A3A4D8F-9C8C-4F10-8399-EE3983B0AC0D}" type="presParOf" srcId="{12412592-CD58-4883-BD87-DF36BD4C2790}" destId="{0AD4AD33-C3A0-4FEE-BD84-47C7436F6ACF}" srcOrd="0" destOrd="0" presId="urn:microsoft.com/office/officeart/2008/layout/HalfCircleOrganizationChart"/>
    <dgm:cxn modelId="{951801D5-6434-4CED-BE04-B29C9C961B4F}" type="presParOf" srcId="{0AD4AD33-C3A0-4FEE-BD84-47C7436F6ACF}" destId="{4577B3D9-97BB-40D7-9EAB-0DE7703911EF}" srcOrd="0" destOrd="0" presId="urn:microsoft.com/office/officeart/2008/layout/HalfCircleOrganizationChart"/>
    <dgm:cxn modelId="{95E9542E-DF1B-4479-9602-BA6966592C40}" type="presParOf" srcId="{0AD4AD33-C3A0-4FEE-BD84-47C7436F6ACF}" destId="{0B50A6F1-4B25-4B66-A5A7-FB4C48159224}" srcOrd="1" destOrd="0" presId="urn:microsoft.com/office/officeart/2008/layout/HalfCircleOrganizationChart"/>
    <dgm:cxn modelId="{57ECE453-498F-4ACF-A6B6-443263A97AC9}" type="presParOf" srcId="{0AD4AD33-C3A0-4FEE-BD84-47C7436F6ACF}" destId="{4DAA439E-5BD4-409D-B956-AAC9B40A7337}" srcOrd="2" destOrd="0" presId="urn:microsoft.com/office/officeart/2008/layout/HalfCircleOrganizationChart"/>
    <dgm:cxn modelId="{7592E6B8-FB31-4FC0-A0C2-4DE802D7DD46}" type="presParOf" srcId="{0AD4AD33-C3A0-4FEE-BD84-47C7436F6ACF}" destId="{A0CEEC9E-AECF-4A3F-97C4-10928EAA7952}" srcOrd="3" destOrd="0" presId="urn:microsoft.com/office/officeart/2008/layout/HalfCircleOrganizationChart"/>
    <dgm:cxn modelId="{E1AC8F39-37AC-4EBA-88F6-4A2B79AE0BCB}" type="presParOf" srcId="{12412592-CD58-4883-BD87-DF36BD4C2790}" destId="{8A0C71DE-F641-4712-9E0D-85FBC81610C6}" srcOrd="1" destOrd="0" presId="urn:microsoft.com/office/officeart/2008/layout/HalfCircleOrganizationChart"/>
    <dgm:cxn modelId="{2F5AE778-057F-4D3D-AD0F-B3FDA9B323B0}" type="presParOf" srcId="{12412592-CD58-4883-BD87-DF36BD4C2790}" destId="{3FAA189F-6ABD-4609-8860-2BFBA43DA178}" srcOrd="2" destOrd="0" presId="urn:microsoft.com/office/officeart/2008/layout/HalfCircleOrganizationChart"/>
    <dgm:cxn modelId="{58AC018A-3151-4F59-A35D-25F9B6A62028}" type="presParOf" srcId="{F1B6A258-1F78-4B07-B53D-0938399F69B0}" destId="{17B6CED8-7D51-4C97-9BA7-D49920946DA5}" srcOrd="2" destOrd="0" presId="urn:microsoft.com/office/officeart/2008/layout/HalfCircleOrganizationChart"/>
    <dgm:cxn modelId="{3B981409-1CB4-498A-AA07-E9B1DDC4BCB6}" type="presParOf" srcId="{F1B6A258-1F78-4B07-B53D-0938399F69B0}" destId="{9B7343A1-9ADF-426D-8D24-AD471CDA5E5F}" srcOrd="3" destOrd="0" presId="urn:microsoft.com/office/officeart/2008/layout/HalfCircleOrganizationChart"/>
    <dgm:cxn modelId="{FC65D1E0-5B3C-4C9C-8D2C-19D5DCB82892}" type="presParOf" srcId="{9B7343A1-9ADF-426D-8D24-AD471CDA5E5F}" destId="{0F168553-232C-4D0C-B887-C216582AE5F6}" srcOrd="0" destOrd="0" presId="urn:microsoft.com/office/officeart/2008/layout/HalfCircleOrganizationChart"/>
    <dgm:cxn modelId="{72E89583-8186-4776-8F2F-6BBF10C9275C}" type="presParOf" srcId="{0F168553-232C-4D0C-B887-C216582AE5F6}" destId="{8368BE86-68D9-4A83-88EE-1577F3EA44C1}" srcOrd="0" destOrd="0" presId="urn:microsoft.com/office/officeart/2008/layout/HalfCircleOrganizationChart"/>
    <dgm:cxn modelId="{1B1040A4-305A-49F9-95B4-4BD8896AB5D2}" type="presParOf" srcId="{0F168553-232C-4D0C-B887-C216582AE5F6}" destId="{AF13EE49-7EC7-47C0-8BBD-4037EFABC266}" srcOrd="1" destOrd="0" presId="urn:microsoft.com/office/officeart/2008/layout/HalfCircleOrganizationChart"/>
    <dgm:cxn modelId="{1BD6F759-571A-432E-8E8B-A55E262F9EE6}" type="presParOf" srcId="{0F168553-232C-4D0C-B887-C216582AE5F6}" destId="{F191055D-B775-4533-8DD2-BBF83052A8F6}" srcOrd="2" destOrd="0" presId="urn:microsoft.com/office/officeart/2008/layout/HalfCircleOrganizationChart"/>
    <dgm:cxn modelId="{77023A8D-3A2C-49EB-8124-AC82A698D6A9}" type="presParOf" srcId="{0F168553-232C-4D0C-B887-C216582AE5F6}" destId="{12B74749-3FE4-4FA5-BCA2-D5EB0F923FC1}" srcOrd="3" destOrd="0" presId="urn:microsoft.com/office/officeart/2008/layout/HalfCircleOrganizationChart"/>
    <dgm:cxn modelId="{15ED35F3-5F82-4B2D-BD15-162661FEE53B}" type="presParOf" srcId="{9B7343A1-9ADF-426D-8D24-AD471CDA5E5F}" destId="{3B3338F2-4CF1-4767-AFE6-F9B04B0BE40E}" srcOrd="1" destOrd="0" presId="urn:microsoft.com/office/officeart/2008/layout/HalfCircleOrganizationChart"/>
    <dgm:cxn modelId="{E80896E5-AE39-4A6A-9BD8-013367688A3D}" type="presParOf" srcId="{9B7343A1-9ADF-426D-8D24-AD471CDA5E5F}" destId="{1036A6E8-7C4A-4DFA-B586-75B4660FE7AA}" srcOrd="2" destOrd="0" presId="urn:microsoft.com/office/officeart/2008/layout/HalfCircleOrganizationChart"/>
    <dgm:cxn modelId="{96DD6E9B-0F4B-4F85-A29E-1C8C506799D1}" type="presParOf" srcId="{F1B6A258-1F78-4B07-B53D-0938399F69B0}" destId="{BD2C18DE-69A4-4C36-939A-3CA52C6F5B52}" srcOrd="4" destOrd="0" presId="urn:microsoft.com/office/officeart/2008/layout/HalfCircleOrganizationChart"/>
    <dgm:cxn modelId="{6211907E-71D2-4342-B8F9-0AD9924958FF}" type="presParOf" srcId="{F1B6A258-1F78-4B07-B53D-0938399F69B0}" destId="{F08F0AE9-9693-4B68-90B9-C079DA259ECA}" srcOrd="5" destOrd="0" presId="urn:microsoft.com/office/officeart/2008/layout/HalfCircleOrganizationChart"/>
    <dgm:cxn modelId="{2B5DA985-5035-4A6C-822B-0A14439524CD}" type="presParOf" srcId="{F08F0AE9-9693-4B68-90B9-C079DA259ECA}" destId="{8AA3C140-B008-4C1E-BB67-43577285B34D}" srcOrd="0" destOrd="0" presId="urn:microsoft.com/office/officeart/2008/layout/HalfCircleOrganizationChart"/>
    <dgm:cxn modelId="{18BD7D76-A59A-42AA-9FB8-7B9CC548F60A}" type="presParOf" srcId="{8AA3C140-B008-4C1E-BB67-43577285B34D}" destId="{AD1F7820-FFD2-49CF-935B-8E6EFB6FB3E3}" srcOrd="0" destOrd="0" presId="urn:microsoft.com/office/officeart/2008/layout/HalfCircleOrganizationChart"/>
    <dgm:cxn modelId="{60F8440E-B05F-4164-B5D4-1667D55B95AD}" type="presParOf" srcId="{8AA3C140-B008-4C1E-BB67-43577285B34D}" destId="{5A4D93D1-4F4F-4BE6-BE5C-51A35780622F}" srcOrd="1" destOrd="0" presId="urn:microsoft.com/office/officeart/2008/layout/HalfCircleOrganizationChart"/>
    <dgm:cxn modelId="{69E26432-FD8F-4300-8F0F-362A880E7A15}" type="presParOf" srcId="{8AA3C140-B008-4C1E-BB67-43577285B34D}" destId="{BA5FBDE3-9D38-4E72-AD78-D26AA6110E5D}" srcOrd="2" destOrd="0" presId="urn:microsoft.com/office/officeart/2008/layout/HalfCircleOrganizationChart"/>
    <dgm:cxn modelId="{FFF4A237-1B36-44D9-8CFC-C6CE97C658A1}" type="presParOf" srcId="{8AA3C140-B008-4C1E-BB67-43577285B34D}" destId="{94B263FD-CCC3-4CEC-8EFA-6516F83F7831}" srcOrd="3" destOrd="0" presId="urn:microsoft.com/office/officeart/2008/layout/HalfCircleOrganizationChart"/>
    <dgm:cxn modelId="{1AC2F6DA-B38E-4887-8FBF-263A1575E7D8}" type="presParOf" srcId="{F08F0AE9-9693-4B68-90B9-C079DA259ECA}" destId="{F9013820-ECE2-4587-B9FA-C357823B8D72}" srcOrd="1" destOrd="0" presId="urn:microsoft.com/office/officeart/2008/layout/HalfCircleOrganizationChart"/>
    <dgm:cxn modelId="{96DE6633-0A5F-4361-866D-9D7D425A0576}" type="presParOf" srcId="{F08F0AE9-9693-4B68-90B9-C079DA259ECA}" destId="{64247247-C77A-4F43-A68E-2A6C310E4BE7}" srcOrd="2" destOrd="0" presId="urn:microsoft.com/office/officeart/2008/layout/HalfCircleOrganizationChart"/>
    <dgm:cxn modelId="{861816BC-3383-4432-869A-68FF46757793}" type="presParOf" srcId="{C0A387FB-808D-4929-A068-BADA57953BC0}" destId="{A11B136D-2C60-42CF-9148-4FE640D07D83}" srcOrd="2" destOrd="0" presId="urn:microsoft.com/office/officeart/2008/layout/HalfCircleOrganizationChart"/>
    <dgm:cxn modelId="{84A5D521-9CEA-4C6D-9D12-8F9D482150D8}" type="presParOf" srcId="{5D20DC4B-0B3C-4F55-9C43-93A8E9C82DBA}" destId="{88866F15-C6FE-4EA6-BD83-A980A6B1AC22}" srcOrd="2" destOrd="0" presId="urn:microsoft.com/office/officeart/2008/layout/HalfCircle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0212FC-6098-430E-8EF9-627140F527F2}" type="doc">
      <dgm:prSet loTypeId="urn:microsoft.com/office/officeart/2005/8/layout/hList7" loCatId="list" qsTypeId="urn:microsoft.com/office/officeart/2005/8/quickstyle/simple1" qsCatId="simple" csTypeId="urn:microsoft.com/office/officeart/2005/8/colors/colorful2" csCatId="colorful" phldr="1"/>
      <dgm:spPr/>
      <dgm:t>
        <a:bodyPr/>
        <a:lstStyle/>
        <a:p>
          <a:endParaRPr lang="en-US"/>
        </a:p>
      </dgm:t>
    </dgm:pt>
    <dgm:pt modelId="{895BA013-D5CB-42F6-BB72-93C35A9A0341}">
      <dgm:prSet/>
      <dgm:spPr/>
      <dgm:t>
        <a:bodyPr/>
        <a:lstStyle/>
        <a:p>
          <a:r>
            <a:rPr lang="en-US" b="1" dirty="0">
              <a:solidFill>
                <a:schemeClr val="accent6"/>
              </a:solidFill>
              <a:latin typeface="Tw Cen MT Condensed" panose="020B0606020104020203" pitchFamily="34" charset="0"/>
            </a:rPr>
            <a:t>Brand architecture</a:t>
          </a:r>
          <a:endParaRPr lang="en-US" dirty="0">
            <a:solidFill>
              <a:schemeClr val="accent6"/>
            </a:solidFill>
            <a:latin typeface="Tw Cen MT Condensed" panose="020B0606020104020203" pitchFamily="34" charset="0"/>
          </a:endParaRPr>
        </a:p>
      </dgm:t>
    </dgm:pt>
    <dgm:pt modelId="{8C4C3471-92EA-459B-BAA5-D14F0A15A147}" type="parTrans" cxnId="{A25A5B8F-403D-4880-8FEE-A6A90E6CFBC6}">
      <dgm:prSet/>
      <dgm:spPr/>
      <dgm:t>
        <a:bodyPr/>
        <a:lstStyle/>
        <a:p>
          <a:endParaRPr lang="en-US"/>
        </a:p>
      </dgm:t>
    </dgm:pt>
    <dgm:pt modelId="{6591CB4F-A39E-4B06-8625-214ED8B68163}" type="sibTrans" cxnId="{A25A5B8F-403D-4880-8FEE-A6A90E6CFBC6}">
      <dgm:prSet/>
      <dgm:spPr/>
      <dgm:t>
        <a:bodyPr/>
        <a:lstStyle/>
        <a:p>
          <a:endParaRPr lang="en-US"/>
        </a:p>
      </dgm:t>
    </dgm:pt>
    <dgm:pt modelId="{0105831C-8508-4F89-87E7-9CEBD65AEEA5}">
      <dgm:prSet/>
      <dgm:spPr/>
      <dgm:t>
        <a:bodyPr/>
        <a:lstStyle/>
        <a:p>
          <a:r>
            <a:rPr lang="en-US" b="1">
              <a:solidFill>
                <a:schemeClr val="accent6"/>
              </a:solidFill>
              <a:latin typeface="Tw Cen MT Condensed" panose="020B0606020104020203" pitchFamily="34" charset="0"/>
            </a:rPr>
            <a:t>Privacy &amp; compliance docs</a:t>
          </a:r>
          <a:endParaRPr lang="en-US">
            <a:solidFill>
              <a:schemeClr val="accent6"/>
            </a:solidFill>
            <a:latin typeface="Tw Cen MT Condensed" panose="020B0606020104020203" pitchFamily="34" charset="0"/>
          </a:endParaRPr>
        </a:p>
      </dgm:t>
    </dgm:pt>
    <dgm:pt modelId="{8255AFFC-C4D9-4D9D-8FED-AC272D2123AD}" type="parTrans" cxnId="{A01EAB96-7C8C-4EF6-963F-D5A56B313385}">
      <dgm:prSet/>
      <dgm:spPr/>
      <dgm:t>
        <a:bodyPr/>
        <a:lstStyle/>
        <a:p>
          <a:endParaRPr lang="en-US"/>
        </a:p>
      </dgm:t>
    </dgm:pt>
    <dgm:pt modelId="{D4B0F916-FA94-4117-8408-AFB7D80B5707}" type="sibTrans" cxnId="{A01EAB96-7C8C-4EF6-963F-D5A56B313385}">
      <dgm:prSet/>
      <dgm:spPr/>
      <dgm:t>
        <a:bodyPr/>
        <a:lstStyle/>
        <a:p>
          <a:endParaRPr lang="en-US"/>
        </a:p>
      </dgm:t>
    </dgm:pt>
    <dgm:pt modelId="{C94E3284-72D5-4869-9BAF-9164ED18BCBD}">
      <dgm:prSet/>
      <dgm:spPr/>
      <dgm:t>
        <a:bodyPr/>
        <a:lstStyle/>
        <a:p>
          <a:r>
            <a:rPr lang="en-US" b="1">
              <a:solidFill>
                <a:schemeClr val="accent6"/>
              </a:solidFill>
              <a:latin typeface="Tw Cen MT Condensed" panose="020B0606020104020203" pitchFamily="34" charset="0"/>
            </a:rPr>
            <a:t>Visual identity systems</a:t>
          </a:r>
          <a:endParaRPr lang="en-US">
            <a:solidFill>
              <a:schemeClr val="accent6"/>
            </a:solidFill>
            <a:latin typeface="Tw Cen MT Condensed" panose="020B0606020104020203" pitchFamily="34" charset="0"/>
          </a:endParaRPr>
        </a:p>
      </dgm:t>
    </dgm:pt>
    <dgm:pt modelId="{D63C5BA2-1772-43C2-A263-9949AE1FBE06}" type="parTrans" cxnId="{E4934B9B-B391-4D41-A6C6-5933BCA2890D}">
      <dgm:prSet/>
      <dgm:spPr/>
      <dgm:t>
        <a:bodyPr/>
        <a:lstStyle/>
        <a:p>
          <a:endParaRPr lang="en-US"/>
        </a:p>
      </dgm:t>
    </dgm:pt>
    <dgm:pt modelId="{C9AC37D2-686F-4AA3-A908-91A580531757}" type="sibTrans" cxnId="{E4934B9B-B391-4D41-A6C6-5933BCA2890D}">
      <dgm:prSet/>
      <dgm:spPr/>
      <dgm:t>
        <a:bodyPr/>
        <a:lstStyle/>
        <a:p>
          <a:endParaRPr lang="en-US"/>
        </a:p>
      </dgm:t>
    </dgm:pt>
    <dgm:pt modelId="{2D936DEB-728A-4F30-9064-6FC9531925A9}">
      <dgm:prSet/>
      <dgm:spPr/>
      <dgm:t>
        <a:bodyPr/>
        <a:lstStyle/>
        <a:p>
          <a:r>
            <a:rPr lang="en-US" b="1">
              <a:solidFill>
                <a:schemeClr val="accent6"/>
              </a:solidFill>
              <a:latin typeface="Tw Cen MT Condensed" panose="020B0606020104020203" pitchFamily="34" charset="0"/>
            </a:rPr>
            <a:t>Agile facilitation &amp; sprint support</a:t>
          </a:r>
          <a:endParaRPr lang="en-US">
            <a:solidFill>
              <a:schemeClr val="accent6"/>
            </a:solidFill>
            <a:latin typeface="Tw Cen MT Condensed" panose="020B0606020104020203" pitchFamily="34" charset="0"/>
          </a:endParaRPr>
        </a:p>
      </dgm:t>
    </dgm:pt>
    <dgm:pt modelId="{F2A6E136-14C4-47BA-9A0D-E5FF3D98F204}" type="parTrans" cxnId="{E089FF73-1A23-4A09-827A-C831EFD5B515}">
      <dgm:prSet/>
      <dgm:spPr/>
      <dgm:t>
        <a:bodyPr/>
        <a:lstStyle/>
        <a:p>
          <a:endParaRPr lang="en-US"/>
        </a:p>
      </dgm:t>
    </dgm:pt>
    <dgm:pt modelId="{1540BB9F-D3E1-46A1-B059-969C3FF6E934}" type="sibTrans" cxnId="{E089FF73-1A23-4A09-827A-C831EFD5B515}">
      <dgm:prSet/>
      <dgm:spPr/>
      <dgm:t>
        <a:bodyPr/>
        <a:lstStyle/>
        <a:p>
          <a:endParaRPr lang="en-US"/>
        </a:p>
      </dgm:t>
    </dgm:pt>
    <dgm:pt modelId="{A9E095BD-D126-41F9-88D7-943AA85AC417}">
      <dgm:prSet/>
      <dgm:spPr/>
      <dgm:t>
        <a:bodyPr/>
        <a:lstStyle/>
        <a:p>
          <a:r>
            <a:rPr lang="en-US" b="1">
              <a:solidFill>
                <a:schemeClr val="accent6"/>
              </a:solidFill>
              <a:latin typeface="Tw Cen MT Condensed" panose="020B0606020104020203" pitchFamily="34" charset="0"/>
            </a:rPr>
            <a:t>Technical troubleshooting</a:t>
          </a:r>
          <a:endParaRPr lang="en-US">
            <a:solidFill>
              <a:schemeClr val="accent6"/>
            </a:solidFill>
            <a:latin typeface="Tw Cen MT Condensed" panose="020B0606020104020203" pitchFamily="34" charset="0"/>
          </a:endParaRPr>
        </a:p>
      </dgm:t>
    </dgm:pt>
    <dgm:pt modelId="{2E962CA9-F996-4296-91E8-7EA4D181E165}" type="parTrans" cxnId="{B47B5A09-CC28-42E3-8264-2712EC84C819}">
      <dgm:prSet/>
      <dgm:spPr/>
      <dgm:t>
        <a:bodyPr/>
        <a:lstStyle/>
        <a:p>
          <a:endParaRPr lang="en-US"/>
        </a:p>
      </dgm:t>
    </dgm:pt>
    <dgm:pt modelId="{736DFDF7-C940-4857-B2D5-30995AE4ACFE}" type="sibTrans" cxnId="{B47B5A09-CC28-42E3-8264-2712EC84C819}">
      <dgm:prSet/>
      <dgm:spPr/>
      <dgm:t>
        <a:bodyPr/>
        <a:lstStyle/>
        <a:p>
          <a:endParaRPr lang="en-US"/>
        </a:p>
      </dgm:t>
    </dgm:pt>
    <dgm:pt modelId="{A9DEC548-342D-48FA-A207-AC9BC35C5F88}" type="pres">
      <dgm:prSet presAssocID="{DC0212FC-6098-430E-8EF9-627140F527F2}" presName="Name0" presStyleCnt="0">
        <dgm:presLayoutVars>
          <dgm:dir/>
          <dgm:resizeHandles val="exact"/>
        </dgm:presLayoutVars>
      </dgm:prSet>
      <dgm:spPr/>
    </dgm:pt>
    <dgm:pt modelId="{0E41956B-E123-433C-9174-015E4C41C925}" type="pres">
      <dgm:prSet presAssocID="{DC0212FC-6098-430E-8EF9-627140F527F2}" presName="fgShape" presStyleLbl="fgShp" presStyleIdx="0" presStyleCnt="1"/>
      <dgm:spPr/>
    </dgm:pt>
    <dgm:pt modelId="{B908941F-C52E-41FC-B695-D7853E41DC8D}" type="pres">
      <dgm:prSet presAssocID="{DC0212FC-6098-430E-8EF9-627140F527F2}" presName="linComp" presStyleCnt="0"/>
      <dgm:spPr/>
    </dgm:pt>
    <dgm:pt modelId="{6D7210D8-5D3C-440D-A475-25373EC081AE}" type="pres">
      <dgm:prSet presAssocID="{895BA013-D5CB-42F6-BB72-93C35A9A0341}" presName="compNode" presStyleCnt="0"/>
      <dgm:spPr/>
    </dgm:pt>
    <dgm:pt modelId="{9B97E765-024B-401D-8648-8D7569A6895F}" type="pres">
      <dgm:prSet presAssocID="{895BA013-D5CB-42F6-BB72-93C35A9A0341}" presName="bkgdShape" presStyleLbl="node1" presStyleIdx="0" presStyleCnt="5"/>
      <dgm:spPr/>
    </dgm:pt>
    <dgm:pt modelId="{86B71342-D47A-441C-A05B-1CAAE7F31A25}" type="pres">
      <dgm:prSet presAssocID="{895BA013-D5CB-42F6-BB72-93C35A9A0341}" presName="nodeTx" presStyleLbl="node1" presStyleIdx="0" presStyleCnt="5">
        <dgm:presLayoutVars>
          <dgm:bulletEnabled val="1"/>
        </dgm:presLayoutVars>
      </dgm:prSet>
      <dgm:spPr/>
    </dgm:pt>
    <dgm:pt modelId="{6F48314E-80A3-41C0-8ED3-4CE825D4BFF1}" type="pres">
      <dgm:prSet presAssocID="{895BA013-D5CB-42F6-BB72-93C35A9A0341}" presName="invisiNode" presStyleLbl="node1" presStyleIdx="0" presStyleCnt="5"/>
      <dgm:spPr/>
    </dgm:pt>
    <dgm:pt modelId="{17D4493E-E3B1-4066-B281-F77E722FB916}" type="pres">
      <dgm:prSet presAssocID="{895BA013-D5CB-42F6-BB72-93C35A9A0341}" presName="imagNode"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lueprint with solid fill"/>
        </a:ext>
      </dgm:extLst>
    </dgm:pt>
    <dgm:pt modelId="{DC411368-9506-4B22-A98E-4990334A9D5E}" type="pres">
      <dgm:prSet presAssocID="{6591CB4F-A39E-4B06-8625-214ED8B68163}" presName="sibTrans" presStyleLbl="sibTrans2D1" presStyleIdx="0" presStyleCnt="0"/>
      <dgm:spPr/>
    </dgm:pt>
    <dgm:pt modelId="{5D0D99A8-706B-47DB-85C2-72A0DF0307E0}" type="pres">
      <dgm:prSet presAssocID="{0105831C-8508-4F89-87E7-9CEBD65AEEA5}" presName="compNode" presStyleCnt="0"/>
      <dgm:spPr/>
    </dgm:pt>
    <dgm:pt modelId="{BC48F483-A61F-475B-BF1B-937486669B36}" type="pres">
      <dgm:prSet presAssocID="{0105831C-8508-4F89-87E7-9CEBD65AEEA5}" presName="bkgdShape" presStyleLbl="node1" presStyleIdx="1" presStyleCnt="5"/>
      <dgm:spPr/>
    </dgm:pt>
    <dgm:pt modelId="{F2A1D13F-FC75-4B39-9D73-507D70AB38C2}" type="pres">
      <dgm:prSet presAssocID="{0105831C-8508-4F89-87E7-9CEBD65AEEA5}" presName="nodeTx" presStyleLbl="node1" presStyleIdx="1" presStyleCnt="5">
        <dgm:presLayoutVars>
          <dgm:bulletEnabled val="1"/>
        </dgm:presLayoutVars>
      </dgm:prSet>
      <dgm:spPr/>
    </dgm:pt>
    <dgm:pt modelId="{25FBF69A-FCCD-40D8-AA2A-921F67501ED7}" type="pres">
      <dgm:prSet presAssocID="{0105831C-8508-4F89-87E7-9CEBD65AEEA5}" presName="invisiNode" presStyleLbl="node1" presStyleIdx="1" presStyleCnt="5"/>
      <dgm:spPr/>
    </dgm:pt>
    <dgm:pt modelId="{9D5A4853-2689-4BC0-8CC6-EF77A34FD9AF}" type="pres">
      <dgm:prSet presAssocID="{0105831C-8508-4F89-87E7-9CEBD65AEEA5}"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afe with solid fill"/>
        </a:ext>
      </dgm:extLst>
    </dgm:pt>
    <dgm:pt modelId="{6C285FDB-26AD-4F4A-A225-CBD3664F917C}" type="pres">
      <dgm:prSet presAssocID="{D4B0F916-FA94-4117-8408-AFB7D80B5707}" presName="sibTrans" presStyleLbl="sibTrans2D1" presStyleIdx="0" presStyleCnt="0"/>
      <dgm:spPr/>
    </dgm:pt>
    <dgm:pt modelId="{6700A68E-E93D-4BCD-8128-3E6279215DE9}" type="pres">
      <dgm:prSet presAssocID="{C94E3284-72D5-4869-9BAF-9164ED18BCBD}" presName="compNode" presStyleCnt="0"/>
      <dgm:spPr/>
    </dgm:pt>
    <dgm:pt modelId="{D9963EC6-8175-4D0F-884A-5ADAF9A67039}" type="pres">
      <dgm:prSet presAssocID="{C94E3284-72D5-4869-9BAF-9164ED18BCBD}" presName="bkgdShape" presStyleLbl="node1" presStyleIdx="2" presStyleCnt="5"/>
      <dgm:spPr/>
    </dgm:pt>
    <dgm:pt modelId="{916771F5-2D6F-4125-AD87-BEBBCBD91EB0}" type="pres">
      <dgm:prSet presAssocID="{C94E3284-72D5-4869-9BAF-9164ED18BCBD}" presName="nodeTx" presStyleLbl="node1" presStyleIdx="2" presStyleCnt="5">
        <dgm:presLayoutVars>
          <dgm:bulletEnabled val="1"/>
        </dgm:presLayoutVars>
      </dgm:prSet>
      <dgm:spPr/>
    </dgm:pt>
    <dgm:pt modelId="{5FBCF090-AAB2-4BEC-8136-06967E33AD90}" type="pres">
      <dgm:prSet presAssocID="{C94E3284-72D5-4869-9BAF-9164ED18BCBD}" presName="invisiNode" presStyleLbl="node1" presStyleIdx="2" presStyleCnt="5"/>
      <dgm:spPr/>
    </dgm:pt>
    <dgm:pt modelId="{ED5634FD-8B8D-40D5-B7F0-25E4AA8E09CF}" type="pres">
      <dgm:prSet presAssocID="{C94E3284-72D5-4869-9BAF-9164ED18BCBD}"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Images with solid fill"/>
        </a:ext>
      </dgm:extLst>
    </dgm:pt>
    <dgm:pt modelId="{B7D79D25-8F5B-4880-9786-23C790686BB0}" type="pres">
      <dgm:prSet presAssocID="{C9AC37D2-686F-4AA3-A908-91A580531757}" presName="sibTrans" presStyleLbl="sibTrans2D1" presStyleIdx="0" presStyleCnt="0"/>
      <dgm:spPr/>
    </dgm:pt>
    <dgm:pt modelId="{27FA5E0C-CCF0-4A50-8666-301BE9C8FAA3}" type="pres">
      <dgm:prSet presAssocID="{2D936DEB-728A-4F30-9064-6FC9531925A9}" presName="compNode" presStyleCnt="0"/>
      <dgm:spPr/>
    </dgm:pt>
    <dgm:pt modelId="{EECBBB30-50A9-4713-9654-503B0347F520}" type="pres">
      <dgm:prSet presAssocID="{2D936DEB-728A-4F30-9064-6FC9531925A9}" presName="bkgdShape" presStyleLbl="node1" presStyleIdx="3" presStyleCnt="5"/>
      <dgm:spPr/>
    </dgm:pt>
    <dgm:pt modelId="{2A92C294-9E92-49CD-ACF8-0B9AB0C7DAD8}" type="pres">
      <dgm:prSet presAssocID="{2D936DEB-728A-4F30-9064-6FC9531925A9}" presName="nodeTx" presStyleLbl="node1" presStyleIdx="3" presStyleCnt="5">
        <dgm:presLayoutVars>
          <dgm:bulletEnabled val="1"/>
        </dgm:presLayoutVars>
      </dgm:prSet>
      <dgm:spPr/>
    </dgm:pt>
    <dgm:pt modelId="{43C1FCD8-FCE0-4762-AC1B-41F3956F02C8}" type="pres">
      <dgm:prSet presAssocID="{2D936DEB-728A-4F30-9064-6FC9531925A9}" presName="invisiNode" presStyleLbl="node1" presStyleIdx="3" presStyleCnt="5"/>
      <dgm:spPr/>
    </dgm:pt>
    <dgm:pt modelId="{5130063E-7449-440A-ABD4-FB7BCF62DE9D}" type="pres">
      <dgm:prSet presAssocID="{2D936DEB-728A-4F30-9064-6FC9531925A9}" presName="imagNode" presStyleLbl="fgImgPlac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rainstorm with solid fill"/>
        </a:ext>
      </dgm:extLst>
    </dgm:pt>
    <dgm:pt modelId="{CCDBC092-E538-46DC-9AA2-99805501430D}" type="pres">
      <dgm:prSet presAssocID="{1540BB9F-D3E1-46A1-B059-969C3FF6E934}" presName="sibTrans" presStyleLbl="sibTrans2D1" presStyleIdx="0" presStyleCnt="0"/>
      <dgm:spPr/>
    </dgm:pt>
    <dgm:pt modelId="{D0CC2B9F-4E0F-4757-85DA-418016FEEC93}" type="pres">
      <dgm:prSet presAssocID="{A9E095BD-D126-41F9-88D7-943AA85AC417}" presName="compNode" presStyleCnt="0"/>
      <dgm:spPr/>
    </dgm:pt>
    <dgm:pt modelId="{2527F993-E9FF-4FC0-AC64-4C2319E64C31}" type="pres">
      <dgm:prSet presAssocID="{A9E095BD-D126-41F9-88D7-943AA85AC417}" presName="bkgdShape" presStyleLbl="node1" presStyleIdx="4" presStyleCnt="5"/>
      <dgm:spPr/>
    </dgm:pt>
    <dgm:pt modelId="{9FFC66DB-2C16-443F-90E4-FCE50B9CD17B}" type="pres">
      <dgm:prSet presAssocID="{A9E095BD-D126-41F9-88D7-943AA85AC417}" presName="nodeTx" presStyleLbl="node1" presStyleIdx="4" presStyleCnt="5">
        <dgm:presLayoutVars>
          <dgm:bulletEnabled val="1"/>
        </dgm:presLayoutVars>
      </dgm:prSet>
      <dgm:spPr/>
    </dgm:pt>
    <dgm:pt modelId="{E6033176-EC45-4F0D-898E-0D44D8A7B457}" type="pres">
      <dgm:prSet presAssocID="{A9E095BD-D126-41F9-88D7-943AA85AC417}" presName="invisiNode" presStyleLbl="node1" presStyleIdx="4" presStyleCnt="5"/>
      <dgm:spPr/>
    </dgm:pt>
    <dgm:pt modelId="{DDBA837C-DE41-4F28-8E4B-5A23641BE237}" type="pres">
      <dgm:prSet presAssocID="{A9E095BD-D126-41F9-88D7-943AA85AC417}"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ears"/>
        </a:ext>
      </dgm:extLst>
    </dgm:pt>
  </dgm:ptLst>
  <dgm:cxnLst>
    <dgm:cxn modelId="{B47B5A09-CC28-42E3-8264-2712EC84C819}" srcId="{DC0212FC-6098-430E-8EF9-627140F527F2}" destId="{A9E095BD-D126-41F9-88D7-943AA85AC417}" srcOrd="4" destOrd="0" parTransId="{2E962CA9-F996-4296-91E8-7EA4D181E165}" sibTransId="{736DFDF7-C940-4857-B2D5-30995AE4ACFE}"/>
    <dgm:cxn modelId="{69BAA31C-50D6-44D1-99FD-CE1784642740}" type="presOf" srcId="{0105831C-8508-4F89-87E7-9CEBD65AEEA5}" destId="{F2A1D13F-FC75-4B39-9D73-507D70AB38C2}" srcOrd="1" destOrd="0" presId="urn:microsoft.com/office/officeart/2005/8/layout/hList7"/>
    <dgm:cxn modelId="{11344620-5315-4C21-9149-0602F5A87D34}" type="presOf" srcId="{C9AC37D2-686F-4AA3-A908-91A580531757}" destId="{B7D79D25-8F5B-4880-9786-23C790686BB0}" srcOrd="0" destOrd="0" presId="urn:microsoft.com/office/officeart/2005/8/layout/hList7"/>
    <dgm:cxn modelId="{B2122424-BC58-465C-951B-225EB8392798}" type="presOf" srcId="{A9E095BD-D126-41F9-88D7-943AA85AC417}" destId="{9FFC66DB-2C16-443F-90E4-FCE50B9CD17B}" srcOrd="1" destOrd="0" presId="urn:microsoft.com/office/officeart/2005/8/layout/hList7"/>
    <dgm:cxn modelId="{9526AA38-8A19-4853-97E7-F124EA189F7E}" type="presOf" srcId="{C94E3284-72D5-4869-9BAF-9164ED18BCBD}" destId="{D9963EC6-8175-4D0F-884A-5ADAF9A67039}" srcOrd="0" destOrd="0" presId="urn:microsoft.com/office/officeart/2005/8/layout/hList7"/>
    <dgm:cxn modelId="{4E4FD039-032D-4D0C-888D-2AC1875E4C21}" type="presOf" srcId="{6591CB4F-A39E-4B06-8625-214ED8B68163}" destId="{DC411368-9506-4B22-A98E-4990334A9D5E}" srcOrd="0" destOrd="0" presId="urn:microsoft.com/office/officeart/2005/8/layout/hList7"/>
    <dgm:cxn modelId="{4485E941-DD2E-4BED-95DB-933CC421F525}" type="presOf" srcId="{C94E3284-72D5-4869-9BAF-9164ED18BCBD}" destId="{916771F5-2D6F-4125-AD87-BEBBCBD91EB0}" srcOrd="1" destOrd="0" presId="urn:microsoft.com/office/officeart/2005/8/layout/hList7"/>
    <dgm:cxn modelId="{E3692B4E-4BA3-4FED-BFC7-E9795AF82431}" type="presOf" srcId="{0105831C-8508-4F89-87E7-9CEBD65AEEA5}" destId="{BC48F483-A61F-475B-BF1B-937486669B36}" srcOrd="0" destOrd="0" presId="urn:microsoft.com/office/officeart/2005/8/layout/hList7"/>
    <dgm:cxn modelId="{00EB1D6F-C0BF-434C-B7BF-2052A9263423}" type="presOf" srcId="{DC0212FC-6098-430E-8EF9-627140F527F2}" destId="{A9DEC548-342D-48FA-A207-AC9BC35C5F88}" srcOrd="0" destOrd="0" presId="urn:microsoft.com/office/officeart/2005/8/layout/hList7"/>
    <dgm:cxn modelId="{34A6EE51-C288-4862-834C-02F523CE9EC7}" type="presOf" srcId="{D4B0F916-FA94-4117-8408-AFB7D80B5707}" destId="{6C285FDB-26AD-4F4A-A225-CBD3664F917C}" srcOrd="0" destOrd="0" presId="urn:microsoft.com/office/officeart/2005/8/layout/hList7"/>
    <dgm:cxn modelId="{E089FF73-1A23-4A09-827A-C831EFD5B515}" srcId="{DC0212FC-6098-430E-8EF9-627140F527F2}" destId="{2D936DEB-728A-4F30-9064-6FC9531925A9}" srcOrd="3" destOrd="0" parTransId="{F2A6E136-14C4-47BA-9A0D-E5FF3D98F204}" sibTransId="{1540BB9F-D3E1-46A1-B059-969C3FF6E934}"/>
    <dgm:cxn modelId="{A25A5B8F-403D-4880-8FEE-A6A90E6CFBC6}" srcId="{DC0212FC-6098-430E-8EF9-627140F527F2}" destId="{895BA013-D5CB-42F6-BB72-93C35A9A0341}" srcOrd="0" destOrd="0" parTransId="{8C4C3471-92EA-459B-BAA5-D14F0A15A147}" sibTransId="{6591CB4F-A39E-4B06-8625-214ED8B68163}"/>
    <dgm:cxn modelId="{A01EAB96-7C8C-4EF6-963F-D5A56B313385}" srcId="{DC0212FC-6098-430E-8EF9-627140F527F2}" destId="{0105831C-8508-4F89-87E7-9CEBD65AEEA5}" srcOrd="1" destOrd="0" parTransId="{8255AFFC-C4D9-4D9D-8FED-AC272D2123AD}" sibTransId="{D4B0F916-FA94-4117-8408-AFB7D80B5707}"/>
    <dgm:cxn modelId="{E4934B9B-B391-4D41-A6C6-5933BCA2890D}" srcId="{DC0212FC-6098-430E-8EF9-627140F527F2}" destId="{C94E3284-72D5-4869-9BAF-9164ED18BCBD}" srcOrd="2" destOrd="0" parTransId="{D63C5BA2-1772-43C2-A263-9949AE1FBE06}" sibTransId="{C9AC37D2-686F-4AA3-A908-91A580531757}"/>
    <dgm:cxn modelId="{25E9D5A5-CA95-446A-A989-6CA37335E06F}" type="presOf" srcId="{2D936DEB-728A-4F30-9064-6FC9531925A9}" destId="{EECBBB30-50A9-4713-9654-503B0347F520}" srcOrd="0" destOrd="0" presId="urn:microsoft.com/office/officeart/2005/8/layout/hList7"/>
    <dgm:cxn modelId="{A06324A6-9722-472F-8D19-29A238236E63}" type="presOf" srcId="{A9E095BD-D126-41F9-88D7-943AA85AC417}" destId="{2527F993-E9FF-4FC0-AC64-4C2319E64C31}" srcOrd="0" destOrd="0" presId="urn:microsoft.com/office/officeart/2005/8/layout/hList7"/>
    <dgm:cxn modelId="{2DE853B5-681D-41BA-855F-6297E00F19BB}" type="presOf" srcId="{2D936DEB-728A-4F30-9064-6FC9531925A9}" destId="{2A92C294-9E92-49CD-ACF8-0B9AB0C7DAD8}" srcOrd="1" destOrd="0" presId="urn:microsoft.com/office/officeart/2005/8/layout/hList7"/>
    <dgm:cxn modelId="{182A60D6-9029-4438-AD61-4875E5A9135C}" type="presOf" srcId="{1540BB9F-D3E1-46A1-B059-969C3FF6E934}" destId="{CCDBC092-E538-46DC-9AA2-99805501430D}" srcOrd="0" destOrd="0" presId="urn:microsoft.com/office/officeart/2005/8/layout/hList7"/>
    <dgm:cxn modelId="{0C2385E6-DB36-41D1-AA3F-865606B470F2}" type="presOf" srcId="{895BA013-D5CB-42F6-BB72-93C35A9A0341}" destId="{9B97E765-024B-401D-8648-8D7569A6895F}" srcOrd="0" destOrd="0" presId="urn:microsoft.com/office/officeart/2005/8/layout/hList7"/>
    <dgm:cxn modelId="{BFAEEFFB-8953-4BAB-B36B-B7F41DF96EFC}" type="presOf" srcId="{895BA013-D5CB-42F6-BB72-93C35A9A0341}" destId="{86B71342-D47A-441C-A05B-1CAAE7F31A25}" srcOrd="1" destOrd="0" presId="urn:microsoft.com/office/officeart/2005/8/layout/hList7"/>
    <dgm:cxn modelId="{79CAE35E-D8B9-489B-BB4E-4D3C4C15901C}" type="presParOf" srcId="{A9DEC548-342D-48FA-A207-AC9BC35C5F88}" destId="{0E41956B-E123-433C-9174-015E4C41C925}" srcOrd="0" destOrd="0" presId="urn:microsoft.com/office/officeart/2005/8/layout/hList7"/>
    <dgm:cxn modelId="{8557F187-B294-4C1F-AF58-E1BD3153E784}" type="presParOf" srcId="{A9DEC548-342D-48FA-A207-AC9BC35C5F88}" destId="{B908941F-C52E-41FC-B695-D7853E41DC8D}" srcOrd="1" destOrd="0" presId="urn:microsoft.com/office/officeart/2005/8/layout/hList7"/>
    <dgm:cxn modelId="{418E6C43-0B5A-486A-A06C-9C657447F726}" type="presParOf" srcId="{B908941F-C52E-41FC-B695-D7853E41DC8D}" destId="{6D7210D8-5D3C-440D-A475-25373EC081AE}" srcOrd="0" destOrd="0" presId="urn:microsoft.com/office/officeart/2005/8/layout/hList7"/>
    <dgm:cxn modelId="{DD436F78-71A8-4944-B9BD-9B3FB053532D}" type="presParOf" srcId="{6D7210D8-5D3C-440D-A475-25373EC081AE}" destId="{9B97E765-024B-401D-8648-8D7569A6895F}" srcOrd="0" destOrd="0" presId="urn:microsoft.com/office/officeart/2005/8/layout/hList7"/>
    <dgm:cxn modelId="{6BDDC7AB-C8DD-4B98-B735-B41A9443E7C5}" type="presParOf" srcId="{6D7210D8-5D3C-440D-A475-25373EC081AE}" destId="{86B71342-D47A-441C-A05B-1CAAE7F31A25}" srcOrd="1" destOrd="0" presId="urn:microsoft.com/office/officeart/2005/8/layout/hList7"/>
    <dgm:cxn modelId="{F402C1D0-EFD8-4ED5-9AE8-B9E82665F7A9}" type="presParOf" srcId="{6D7210D8-5D3C-440D-A475-25373EC081AE}" destId="{6F48314E-80A3-41C0-8ED3-4CE825D4BFF1}" srcOrd="2" destOrd="0" presId="urn:microsoft.com/office/officeart/2005/8/layout/hList7"/>
    <dgm:cxn modelId="{2846B9BB-DEAB-4178-A057-E626BB28DCFD}" type="presParOf" srcId="{6D7210D8-5D3C-440D-A475-25373EC081AE}" destId="{17D4493E-E3B1-4066-B281-F77E722FB916}" srcOrd="3" destOrd="0" presId="urn:microsoft.com/office/officeart/2005/8/layout/hList7"/>
    <dgm:cxn modelId="{D0169AF7-0BB9-4F8B-A2A5-7535476711A5}" type="presParOf" srcId="{B908941F-C52E-41FC-B695-D7853E41DC8D}" destId="{DC411368-9506-4B22-A98E-4990334A9D5E}" srcOrd="1" destOrd="0" presId="urn:microsoft.com/office/officeart/2005/8/layout/hList7"/>
    <dgm:cxn modelId="{D4D4F9D8-6638-4AB2-B8BB-FC2E8C1C4E7B}" type="presParOf" srcId="{B908941F-C52E-41FC-B695-D7853E41DC8D}" destId="{5D0D99A8-706B-47DB-85C2-72A0DF0307E0}" srcOrd="2" destOrd="0" presId="urn:microsoft.com/office/officeart/2005/8/layout/hList7"/>
    <dgm:cxn modelId="{0FB17074-5C28-463C-A392-C30001BE7FFE}" type="presParOf" srcId="{5D0D99A8-706B-47DB-85C2-72A0DF0307E0}" destId="{BC48F483-A61F-475B-BF1B-937486669B36}" srcOrd="0" destOrd="0" presId="urn:microsoft.com/office/officeart/2005/8/layout/hList7"/>
    <dgm:cxn modelId="{2AE074E6-90A8-495C-BE4E-E4AB4C5BD5FF}" type="presParOf" srcId="{5D0D99A8-706B-47DB-85C2-72A0DF0307E0}" destId="{F2A1D13F-FC75-4B39-9D73-507D70AB38C2}" srcOrd="1" destOrd="0" presId="urn:microsoft.com/office/officeart/2005/8/layout/hList7"/>
    <dgm:cxn modelId="{8E3698C8-E647-4970-B632-FF4268E9A14E}" type="presParOf" srcId="{5D0D99A8-706B-47DB-85C2-72A0DF0307E0}" destId="{25FBF69A-FCCD-40D8-AA2A-921F67501ED7}" srcOrd="2" destOrd="0" presId="urn:microsoft.com/office/officeart/2005/8/layout/hList7"/>
    <dgm:cxn modelId="{BA8FA71F-7664-4AA4-B1B4-A154A029ECDE}" type="presParOf" srcId="{5D0D99A8-706B-47DB-85C2-72A0DF0307E0}" destId="{9D5A4853-2689-4BC0-8CC6-EF77A34FD9AF}" srcOrd="3" destOrd="0" presId="urn:microsoft.com/office/officeart/2005/8/layout/hList7"/>
    <dgm:cxn modelId="{22054AD9-85B6-4E8B-BCDD-30B0C25C6094}" type="presParOf" srcId="{B908941F-C52E-41FC-B695-D7853E41DC8D}" destId="{6C285FDB-26AD-4F4A-A225-CBD3664F917C}" srcOrd="3" destOrd="0" presId="urn:microsoft.com/office/officeart/2005/8/layout/hList7"/>
    <dgm:cxn modelId="{29A07780-E25B-4F86-9761-C01E880F5D26}" type="presParOf" srcId="{B908941F-C52E-41FC-B695-D7853E41DC8D}" destId="{6700A68E-E93D-4BCD-8128-3E6279215DE9}" srcOrd="4" destOrd="0" presId="urn:microsoft.com/office/officeart/2005/8/layout/hList7"/>
    <dgm:cxn modelId="{747937AB-C6D8-4259-BB66-FFB276B40BDD}" type="presParOf" srcId="{6700A68E-E93D-4BCD-8128-3E6279215DE9}" destId="{D9963EC6-8175-4D0F-884A-5ADAF9A67039}" srcOrd="0" destOrd="0" presId="urn:microsoft.com/office/officeart/2005/8/layout/hList7"/>
    <dgm:cxn modelId="{5A647E0E-DB2E-44FB-A0E8-4E7D332DFD38}" type="presParOf" srcId="{6700A68E-E93D-4BCD-8128-3E6279215DE9}" destId="{916771F5-2D6F-4125-AD87-BEBBCBD91EB0}" srcOrd="1" destOrd="0" presId="urn:microsoft.com/office/officeart/2005/8/layout/hList7"/>
    <dgm:cxn modelId="{2C0AD3C8-ECFD-47BA-8A6B-D587510BC456}" type="presParOf" srcId="{6700A68E-E93D-4BCD-8128-3E6279215DE9}" destId="{5FBCF090-AAB2-4BEC-8136-06967E33AD90}" srcOrd="2" destOrd="0" presId="urn:microsoft.com/office/officeart/2005/8/layout/hList7"/>
    <dgm:cxn modelId="{3FE6C045-52D1-4925-BD5D-24FCC1C12367}" type="presParOf" srcId="{6700A68E-E93D-4BCD-8128-3E6279215DE9}" destId="{ED5634FD-8B8D-40D5-B7F0-25E4AA8E09CF}" srcOrd="3" destOrd="0" presId="urn:microsoft.com/office/officeart/2005/8/layout/hList7"/>
    <dgm:cxn modelId="{1EFFDECE-65C3-4E20-8E31-74E822F274DF}" type="presParOf" srcId="{B908941F-C52E-41FC-B695-D7853E41DC8D}" destId="{B7D79D25-8F5B-4880-9786-23C790686BB0}" srcOrd="5" destOrd="0" presId="urn:microsoft.com/office/officeart/2005/8/layout/hList7"/>
    <dgm:cxn modelId="{6219A6A6-F9C1-4D18-96DC-9C0233393250}" type="presParOf" srcId="{B908941F-C52E-41FC-B695-D7853E41DC8D}" destId="{27FA5E0C-CCF0-4A50-8666-301BE9C8FAA3}" srcOrd="6" destOrd="0" presId="urn:microsoft.com/office/officeart/2005/8/layout/hList7"/>
    <dgm:cxn modelId="{9FC509F7-FFD7-4C97-821D-442854198D13}" type="presParOf" srcId="{27FA5E0C-CCF0-4A50-8666-301BE9C8FAA3}" destId="{EECBBB30-50A9-4713-9654-503B0347F520}" srcOrd="0" destOrd="0" presId="urn:microsoft.com/office/officeart/2005/8/layout/hList7"/>
    <dgm:cxn modelId="{F01D8CF4-49CC-43DA-873E-4BEB2E092785}" type="presParOf" srcId="{27FA5E0C-CCF0-4A50-8666-301BE9C8FAA3}" destId="{2A92C294-9E92-49CD-ACF8-0B9AB0C7DAD8}" srcOrd="1" destOrd="0" presId="urn:microsoft.com/office/officeart/2005/8/layout/hList7"/>
    <dgm:cxn modelId="{EAA2D6D2-FCD1-4DBC-B94E-12F6BD18BEB5}" type="presParOf" srcId="{27FA5E0C-CCF0-4A50-8666-301BE9C8FAA3}" destId="{43C1FCD8-FCE0-4762-AC1B-41F3956F02C8}" srcOrd="2" destOrd="0" presId="urn:microsoft.com/office/officeart/2005/8/layout/hList7"/>
    <dgm:cxn modelId="{718F7046-7003-438D-87F9-8F0491928530}" type="presParOf" srcId="{27FA5E0C-CCF0-4A50-8666-301BE9C8FAA3}" destId="{5130063E-7449-440A-ABD4-FB7BCF62DE9D}" srcOrd="3" destOrd="0" presId="urn:microsoft.com/office/officeart/2005/8/layout/hList7"/>
    <dgm:cxn modelId="{1D76B5B9-C85D-45C6-AF1E-A4853E3B84C0}" type="presParOf" srcId="{B908941F-C52E-41FC-B695-D7853E41DC8D}" destId="{CCDBC092-E538-46DC-9AA2-99805501430D}" srcOrd="7" destOrd="0" presId="urn:microsoft.com/office/officeart/2005/8/layout/hList7"/>
    <dgm:cxn modelId="{AF5AC25D-EFAF-4DE9-BFC1-D996C2102CFC}" type="presParOf" srcId="{B908941F-C52E-41FC-B695-D7853E41DC8D}" destId="{D0CC2B9F-4E0F-4757-85DA-418016FEEC93}" srcOrd="8" destOrd="0" presId="urn:microsoft.com/office/officeart/2005/8/layout/hList7"/>
    <dgm:cxn modelId="{698B2DAF-C5DB-4F25-A9EB-0362165D8B6C}" type="presParOf" srcId="{D0CC2B9F-4E0F-4757-85DA-418016FEEC93}" destId="{2527F993-E9FF-4FC0-AC64-4C2319E64C31}" srcOrd="0" destOrd="0" presId="urn:microsoft.com/office/officeart/2005/8/layout/hList7"/>
    <dgm:cxn modelId="{F6EA3DF3-1083-4F85-A1DD-C86ECA56B8F8}" type="presParOf" srcId="{D0CC2B9F-4E0F-4757-85DA-418016FEEC93}" destId="{9FFC66DB-2C16-443F-90E4-FCE50B9CD17B}" srcOrd="1" destOrd="0" presId="urn:microsoft.com/office/officeart/2005/8/layout/hList7"/>
    <dgm:cxn modelId="{BC851FAB-5441-44BA-9E63-3F3409B07057}" type="presParOf" srcId="{D0CC2B9F-4E0F-4757-85DA-418016FEEC93}" destId="{E6033176-EC45-4F0D-898E-0D44D8A7B457}" srcOrd="2" destOrd="0" presId="urn:microsoft.com/office/officeart/2005/8/layout/hList7"/>
    <dgm:cxn modelId="{6B7D527A-E844-47CA-BF47-36793AFF6AC0}" type="presParOf" srcId="{D0CC2B9F-4E0F-4757-85DA-418016FEEC93}" destId="{DDBA837C-DE41-4F28-8E4B-5A23641BE237}"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44A1AF1-9C9A-4D2A-A413-9302D653EADF}" type="doc">
      <dgm:prSet loTypeId="urn:microsoft.com/office/officeart/2008/layout/HexagonCluster" loCatId="picture" qsTypeId="urn:microsoft.com/office/officeart/2005/8/quickstyle/simple2" qsCatId="simple" csTypeId="urn:microsoft.com/office/officeart/2005/8/colors/accent1_2" csCatId="accent1" phldr="1"/>
      <dgm:spPr/>
      <dgm:t>
        <a:bodyPr/>
        <a:lstStyle/>
        <a:p>
          <a:endParaRPr lang="en-US"/>
        </a:p>
      </dgm:t>
    </dgm:pt>
    <dgm:pt modelId="{8B6F79CE-8093-411B-A6E0-7C1AF1BC5C7E}">
      <dgm:prSet phldrT="[Text]" custT="1"/>
      <dgm:spPr/>
      <dgm:t>
        <a:bodyPr/>
        <a:lstStyle/>
        <a:p>
          <a:pPr>
            <a:buFont typeface="Symbol" panose="05050102010706020507" pitchFamily="18" charset="2"/>
            <a:buChar char=""/>
          </a:pPr>
          <a:r>
            <a:rPr lang="en-US" sz="900" b="1" dirty="0" err="1">
              <a:latin typeface="Tw Cen MT Condensed" panose="020B0606020104020203" pitchFamily="34" charset="0"/>
            </a:rPr>
            <a:t>LeadingEdge</a:t>
          </a:r>
          <a:r>
            <a:rPr lang="en-US" sz="900" b="1" dirty="0">
              <a:latin typeface="Tw Cen MT Condensed" panose="020B0606020104020203" pitchFamily="34" charset="0"/>
            </a:rPr>
            <a:t>™ Certifications</a:t>
          </a:r>
          <a:r>
            <a:rPr lang="en-US" sz="900" dirty="0">
              <a:latin typeface="Tw Cen MT Condensed" panose="020B0606020104020203" pitchFamily="34" charset="0"/>
            </a:rPr>
            <a:t>– Pikes Peak Small Business Development Center - Strategic Planning </a:t>
          </a:r>
        </a:p>
      </dgm:t>
    </dgm:pt>
    <dgm:pt modelId="{E831B14A-5282-42A6-92EF-08A8699240BC}" type="parTrans" cxnId="{877802CB-E4EE-4303-99C0-1A7775C97F57}">
      <dgm:prSet/>
      <dgm:spPr/>
      <dgm:t>
        <a:bodyPr/>
        <a:lstStyle/>
        <a:p>
          <a:endParaRPr lang="en-US"/>
        </a:p>
      </dgm:t>
    </dgm:pt>
    <dgm:pt modelId="{FD93F56E-7FD7-4C53-A1E6-5C712428393D}" type="sibTrans" cxnId="{877802CB-E4EE-4303-99C0-1A7775C97F57}">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8FBDA0DE-66CA-45F1-A00B-50230D3E63E5}">
      <dgm:prSet phldrT="[Text]" custT="1"/>
      <dgm:spPr/>
      <dgm:t>
        <a:bodyPr/>
        <a:lstStyle/>
        <a:p>
          <a:pPr>
            <a:buFont typeface="Symbol" panose="05050102010706020507" pitchFamily="18" charset="2"/>
            <a:buChar char=""/>
          </a:pPr>
          <a:r>
            <a:rPr lang="en-US" sz="900" b="1" dirty="0" err="1">
              <a:latin typeface="Tw Cen MT Condensed" panose="020B0606020104020203" pitchFamily="34" charset="0"/>
            </a:rPr>
            <a:t>LeadingEdge</a:t>
          </a:r>
          <a:r>
            <a:rPr lang="en-US" sz="900" b="1" dirty="0">
              <a:latin typeface="Tw Cen MT Condensed" panose="020B0606020104020203" pitchFamily="34" charset="0"/>
            </a:rPr>
            <a:t>™ Certifications</a:t>
          </a:r>
          <a:r>
            <a:rPr lang="en-US" sz="900" dirty="0">
              <a:latin typeface="Tw Cen MT Condensed" panose="020B0606020104020203" pitchFamily="34" charset="0"/>
            </a:rPr>
            <a:t>– Pikes Peak Small Business Development Center - Cybersecurity</a:t>
          </a:r>
        </a:p>
      </dgm:t>
    </dgm:pt>
    <dgm:pt modelId="{F4D7DC51-A267-47C9-AE6D-F0DFBF6AC35F}" type="parTrans" cxnId="{3A28A84E-094E-4CAE-9921-4B482240C9D6}">
      <dgm:prSet/>
      <dgm:spPr/>
      <dgm:t>
        <a:bodyPr/>
        <a:lstStyle/>
        <a:p>
          <a:endParaRPr lang="en-US"/>
        </a:p>
      </dgm:t>
    </dgm:pt>
    <dgm:pt modelId="{C37BD981-6D56-4368-998D-9C54673832D3}" type="sibTrans" cxnId="{3A28A84E-094E-4CAE-9921-4B482240C9D6}">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FBFD61CF-A004-4544-A18C-2F4FAA0B0212}">
      <dgm:prSet phldrT="[Text]" custT="1"/>
      <dgm:spPr/>
      <dgm:t>
        <a:bodyPr/>
        <a:lstStyle/>
        <a:p>
          <a:pPr>
            <a:buFont typeface="Symbol" panose="05050102010706020507" pitchFamily="18" charset="2"/>
            <a:buChar char=""/>
          </a:pPr>
          <a:r>
            <a:rPr lang="en-US" sz="900" b="1" dirty="0" err="1">
              <a:latin typeface="Tw Cen MT Condensed" panose="020B0606020104020203" pitchFamily="34" charset="0"/>
            </a:rPr>
            <a:t>LeadingEdge</a:t>
          </a:r>
          <a:r>
            <a:rPr lang="en-US" sz="900" b="1" dirty="0">
              <a:latin typeface="Tw Cen MT Condensed" panose="020B0606020104020203" pitchFamily="34" charset="0"/>
            </a:rPr>
            <a:t>™ Certifications</a:t>
          </a:r>
          <a:r>
            <a:rPr lang="en-US" sz="900" dirty="0">
              <a:latin typeface="Tw Cen MT Condensed" panose="020B0606020104020203" pitchFamily="34" charset="0"/>
            </a:rPr>
            <a:t>– Pikes Peak Small Business Development Center - Transportation &amp; Government Contracting </a:t>
          </a:r>
        </a:p>
      </dgm:t>
    </dgm:pt>
    <dgm:pt modelId="{CD52AF23-A324-4601-90E3-14A081D9B07D}" type="parTrans" cxnId="{506A464E-8789-4928-AB16-36B378BA3060}">
      <dgm:prSet/>
      <dgm:spPr/>
      <dgm:t>
        <a:bodyPr/>
        <a:lstStyle/>
        <a:p>
          <a:endParaRPr lang="en-US"/>
        </a:p>
      </dgm:t>
    </dgm:pt>
    <dgm:pt modelId="{886EFE0A-02DB-42C2-AF56-EA40EA276A1A}" type="sibTrans" cxnId="{506A464E-8789-4928-AB16-36B378BA3060}">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en-US"/>
        </a:p>
      </dgm:t>
    </dgm:pt>
    <dgm:pt modelId="{ADFEB6EA-1A49-4E21-95B4-BB528B146EB1}">
      <dgm:prSet phldrT="[Text]" custT="1"/>
      <dgm:spPr/>
      <dgm:t>
        <a:bodyPr/>
        <a:lstStyle/>
        <a:p>
          <a:pPr>
            <a:buFont typeface="Symbol" panose="05050102010706020507" pitchFamily="18" charset="2"/>
            <a:buChar char=""/>
          </a:pPr>
          <a:r>
            <a:rPr lang="en-US" sz="900" b="1" dirty="0" err="1">
              <a:latin typeface="Tw Cen MT Condensed" panose="020B0606020104020203" pitchFamily="34" charset="0"/>
            </a:rPr>
            <a:t>LeadingEdge</a:t>
          </a:r>
          <a:r>
            <a:rPr lang="en-US" sz="900" b="1" dirty="0">
              <a:latin typeface="Tw Cen MT Condensed" panose="020B0606020104020203" pitchFamily="34" charset="0"/>
            </a:rPr>
            <a:t>™ Certifications</a:t>
          </a:r>
          <a:r>
            <a:rPr lang="en-US" sz="900" dirty="0">
              <a:latin typeface="Tw Cen MT Condensed" panose="020B0606020104020203" pitchFamily="34" charset="0"/>
            </a:rPr>
            <a:t>– Pikes Peak Small Business Development Center - Nonprofit Business Management </a:t>
          </a:r>
        </a:p>
      </dgm:t>
    </dgm:pt>
    <dgm:pt modelId="{45B5D1DC-653B-48AA-BBAB-94D4F29F330E}" type="parTrans" cxnId="{1648AF5A-536A-46F9-9A90-AFA13E17BC07}">
      <dgm:prSet/>
      <dgm:spPr/>
      <dgm:t>
        <a:bodyPr/>
        <a:lstStyle/>
        <a:p>
          <a:endParaRPr lang="en-US"/>
        </a:p>
      </dgm:t>
    </dgm:pt>
    <dgm:pt modelId="{AC162BD9-6C40-4F83-A576-B1185CC635B2}" type="sibTrans" cxnId="{1648AF5A-536A-46F9-9A90-AFA13E17BC07}">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en-US"/>
        </a:p>
      </dgm:t>
    </dgm:pt>
    <dgm:pt modelId="{199ECDFE-C973-42E9-8DD1-AA6B02A67739}">
      <dgm:prSet phldrT="[Text]" custT="1"/>
      <dgm:spPr/>
      <dgm:t>
        <a:bodyPr/>
        <a:lstStyle/>
        <a:p>
          <a:pPr>
            <a:buNone/>
          </a:pPr>
          <a:r>
            <a:rPr lang="en-US" sz="900" b="1" dirty="0">
              <a:latin typeface="Tw Cen MT Condensed" panose="020B0606020104020203" pitchFamily="34" charset="0"/>
            </a:rPr>
            <a:t>Nominated for Member of the Year</a:t>
          </a:r>
          <a:r>
            <a:rPr lang="en-US" sz="900" dirty="0">
              <a:latin typeface="Tw Cen MT Condensed" panose="020B0606020104020203" pitchFamily="34" charset="0"/>
            </a:rPr>
            <a:t> by the </a:t>
          </a:r>
          <a:r>
            <a:rPr lang="en-US" sz="900" b="1" dirty="0">
              <a:latin typeface="Tw Cen MT Condensed" panose="020B0606020104020203" pitchFamily="34" charset="0"/>
            </a:rPr>
            <a:t>Southern Colorado Women’s Chamber of Commerce</a:t>
          </a:r>
          <a:endParaRPr lang="en-US" sz="900" dirty="0">
            <a:latin typeface="Tw Cen MT Condensed" panose="020B0606020104020203" pitchFamily="34" charset="0"/>
          </a:endParaRPr>
        </a:p>
      </dgm:t>
    </dgm:pt>
    <dgm:pt modelId="{1C528FD2-6889-4B15-BCCF-21C6AF047D9C}" type="parTrans" cxnId="{C8813C90-4549-42D8-A0CD-3B254D19CCAF}">
      <dgm:prSet/>
      <dgm:spPr/>
      <dgm:t>
        <a:bodyPr/>
        <a:lstStyle/>
        <a:p>
          <a:endParaRPr lang="en-US"/>
        </a:p>
      </dgm:t>
    </dgm:pt>
    <dgm:pt modelId="{193BD420-4C9E-408E-B742-E99CE8FDE430}" type="sibTrans" cxnId="{C8813C90-4549-42D8-A0CD-3B254D19CCAF}">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endParaRPr lang="en-US"/>
        </a:p>
      </dgm:t>
    </dgm:pt>
    <dgm:pt modelId="{8BA0F90F-3BEE-44D7-839A-303A6AF9C9BE}">
      <dgm:prSet phldrT="[Text]" custT="1"/>
      <dgm:spPr/>
      <dgm:t>
        <a:bodyPr/>
        <a:lstStyle/>
        <a:p>
          <a:pPr>
            <a:buNone/>
          </a:pPr>
          <a:r>
            <a:rPr lang="en-US" sz="1400" dirty="0">
              <a:latin typeface="Tw Cen MT Condensed" panose="020B0606020104020203" pitchFamily="34" charset="0"/>
            </a:rPr>
            <a:t>WIOA Scholarship</a:t>
          </a:r>
        </a:p>
      </dgm:t>
    </dgm:pt>
    <dgm:pt modelId="{19B64CE4-0CAA-48F4-B139-4672F086330C}" type="parTrans" cxnId="{C7BE6428-F9B5-47A1-B5B0-4EC2451D246D}">
      <dgm:prSet/>
      <dgm:spPr/>
      <dgm:t>
        <a:bodyPr/>
        <a:lstStyle/>
        <a:p>
          <a:endParaRPr lang="en-US"/>
        </a:p>
      </dgm:t>
    </dgm:pt>
    <dgm:pt modelId="{6F0B9D69-D356-43FA-B29E-2FF204C45A95}" type="sibTrans" cxnId="{C7BE6428-F9B5-47A1-B5B0-4EC2451D246D}">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t>
        <a:bodyPr/>
        <a:lstStyle/>
        <a:p>
          <a:endParaRPr lang="en-US"/>
        </a:p>
      </dgm:t>
    </dgm:pt>
    <dgm:pt modelId="{30B0D9D4-A881-4E64-8B23-534C4CAEA43C}">
      <dgm:prSet phldrT="[Text]" custT="1"/>
      <dgm:spPr/>
      <dgm:t>
        <a:bodyPr/>
        <a:lstStyle/>
        <a:p>
          <a:pPr>
            <a:buNone/>
          </a:pPr>
          <a:r>
            <a:rPr lang="en-US" sz="1200" dirty="0">
              <a:latin typeface="Tw Cen MT Condensed" panose="020B0606020104020203" pitchFamily="34" charset="0"/>
            </a:rPr>
            <a:t>Minority Business Office Scholarship</a:t>
          </a:r>
        </a:p>
      </dgm:t>
    </dgm:pt>
    <dgm:pt modelId="{42A39DBB-3482-46AA-AD26-AE1CA9A19A85}" type="parTrans" cxnId="{F3672917-5854-4D02-9FD8-1E07E3B3AEE0}">
      <dgm:prSet/>
      <dgm:spPr/>
      <dgm:t>
        <a:bodyPr/>
        <a:lstStyle/>
        <a:p>
          <a:endParaRPr lang="en-US"/>
        </a:p>
      </dgm:t>
    </dgm:pt>
    <dgm:pt modelId="{7D569C3F-A427-47A0-9E85-4100A087FB7B}" type="sibTrans" cxnId="{F3672917-5854-4D02-9FD8-1E07E3B3AEE0}">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dgm:spPr>
      <dgm:t>
        <a:bodyPr/>
        <a:lstStyle/>
        <a:p>
          <a:endParaRPr lang="en-US"/>
        </a:p>
      </dgm:t>
    </dgm:pt>
    <dgm:pt modelId="{29606B4B-F906-4489-BB08-4740391B266B}">
      <dgm:prSet phldrT="[Text]"/>
      <dgm:spPr/>
      <dgm:t>
        <a:bodyPr/>
        <a:lstStyle/>
        <a:p>
          <a:pPr>
            <a:buNone/>
          </a:pPr>
          <a:r>
            <a:rPr lang="en-US" dirty="0">
              <a:latin typeface="Tw Cen MT Condensed" panose="020B0606020104020203" pitchFamily="34" charset="0"/>
            </a:rPr>
            <a:t>$100k within the first 8 months</a:t>
          </a:r>
        </a:p>
      </dgm:t>
    </dgm:pt>
    <dgm:pt modelId="{D776357F-214F-4905-A742-733B9C43D199}" type="parTrans" cxnId="{A8D01CA5-037E-4D1C-8C2B-89C0482E1B2F}">
      <dgm:prSet/>
      <dgm:spPr/>
      <dgm:t>
        <a:bodyPr/>
        <a:lstStyle/>
        <a:p>
          <a:endParaRPr lang="en-US"/>
        </a:p>
      </dgm:t>
    </dgm:pt>
    <dgm:pt modelId="{3B7E6991-8F58-48EC-919B-0322CFDEC3FC}" type="sibTrans" cxnId="{A8D01CA5-037E-4D1C-8C2B-89C0482E1B2F}">
      <dgm:prSet/>
      <dgm:spPr>
        <a:blipFill>
          <a:blip xmlns:r="http://schemas.openxmlformats.org/officeDocument/2006/relationships" r:embed="rId8">
            <a:extLst>
              <a:ext uri="{28A0092B-C50C-407E-A947-70E740481C1C}">
                <a14:useLocalDpi xmlns:a14="http://schemas.microsoft.com/office/drawing/2010/main" val="0"/>
              </a:ext>
            </a:extLst>
          </a:blip>
          <a:srcRect/>
          <a:stretch>
            <a:fillRect t="-6000" b="-6000"/>
          </a:stretch>
        </a:blipFill>
      </dgm:spPr>
      <dgm:t>
        <a:bodyPr/>
        <a:lstStyle/>
        <a:p>
          <a:endParaRPr lang="en-US"/>
        </a:p>
      </dgm:t>
    </dgm:pt>
    <dgm:pt modelId="{E0C89CAC-32F9-452C-A0EF-25C25A42AE8F}">
      <dgm:prSet phldrT="[Text]" custT="1"/>
      <dgm:spPr/>
      <dgm:t>
        <a:bodyPr/>
        <a:lstStyle/>
        <a:p>
          <a:pPr>
            <a:buNone/>
          </a:pPr>
          <a:r>
            <a:rPr lang="en-US" sz="1400" dirty="0">
              <a:latin typeface="Tw Cen MT Condensed" panose="020B0606020104020203" pitchFamily="34" charset="0"/>
            </a:rPr>
            <a:t>5-Stars for over 5 years</a:t>
          </a:r>
        </a:p>
      </dgm:t>
    </dgm:pt>
    <dgm:pt modelId="{B37F3377-1AF7-49AE-B35F-4EF676D4357D}" type="parTrans" cxnId="{4B94E41A-4ED5-4668-AA45-6413BB50CD09}">
      <dgm:prSet/>
      <dgm:spPr/>
      <dgm:t>
        <a:bodyPr/>
        <a:lstStyle/>
        <a:p>
          <a:endParaRPr lang="en-US"/>
        </a:p>
      </dgm:t>
    </dgm:pt>
    <dgm:pt modelId="{8FC92205-6E53-420E-AB84-4CA268688F77}" type="sibTrans" cxnId="{4B94E41A-4ED5-4668-AA45-6413BB50CD09}">
      <dgm:prSet/>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t>
        <a:bodyPr/>
        <a:lstStyle/>
        <a:p>
          <a:endParaRPr lang="en-US"/>
        </a:p>
      </dgm:t>
    </dgm:pt>
    <dgm:pt modelId="{77D46249-4022-43F8-9AE8-6D0C215E383D}">
      <dgm:prSet phldrT="[Text]" custT="1"/>
      <dgm:spPr/>
      <dgm:t>
        <a:bodyPr/>
        <a:lstStyle/>
        <a:p>
          <a:pPr>
            <a:buNone/>
          </a:pPr>
          <a:r>
            <a:rPr lang="en-US" sz="900" dirty="0">
              <a:latin typeface="Tw Cen MT Condensed" panose="020B0606020104020203" pitchFamily="34" charset="0"/>
            </a:rPr>
            <a:t>32% YoY Revenue Growth</a:t>
          </a:r>
        </a:p>
      </dgm:t>
    </dgm:pt>
    <dgm:pt modelId="{27A357C2-84C0-4BBE-BBAB-473E8249C60B}" type="parTrans" cxnId="{52874BA5-AC92-4E50-B892-B98BD824A9D0}">
      <dgm:prSet/>
      <dgm:spPr/>
      <dgm:t>
        <a:bodyPr/>
        <a:lstStyle/>
        <a:p>
          <a:endParaRPr lang="en-US"/>
        </a:p>
      </dgm:t>
    </dgm:pt>
    <dgm:pt modelId="{28FA9841-C463-43C9-B896-3430749796F2}" type="sibTrans" cxnId="{52874BA5-AC92-4E50-B892-B98BD824A9D0}">
      <dgm:prSet/>
      <dgm:spPr>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dgm:spPr>
      <dgm:t>
        <a:bodyPr/>
        <a:lstStyle/>
        <a:p>
          <a:endParaRPr lang="en-US"/>
        </a:p>
      </dgm:t>
    </dgm:pt>
    <dgm:pt modelId="{2DE266C6-BC15-4404-9244-8A2B8697B714}">
      <dgm:prSet phldrT="[Text]"/>
      <dgm:spPr/>
      <dgm:t>
        <a:bodyPr/>
        <a:lstStyle/>
        <a:p>
          <a:pPr>
            <a:buNone/>
          </a:pPr>
          <a:endParaRPr lang="en-US" dirty="0"/>
        </a:p>
      </dgm:t>
    </dgm:pt>
    <dgm:pt modelId="{BDE565C2-FE3F-47FE-B624-85CC258BBB3B}" type="parTrans" cxnId="{8DAA96F1-0E49-44A7-9D7E-D1FA2C91883A}">
      <dgm:prSet/>
      <dgm:spPr/>
      <dgm:t>
        <a:bodyPr/>
        <a:lstStyle/>
        <a:p>
          <a:endParaRPr lang="en-US"/>
        </a:p>
      </dgm:t>
    </dgm:pt>
    <dgm:pt modelId="{D1587718-C5DB-45FB-8B89-DC8C380D194F}" type="sibTrans" cxnId="{8DAA96F1-0E49-44A7-9D7E-D1FA2C91883A}">
      <dgm:prSet/>
      <dgm:spPr/>
      <dgm:t>
        <a:bodyPr/>
        <a:lstStyle/>
        <a:p>
          <a:endParaRPr lang="en-US"/>
        </a:p>
      </dgm:t>
    </dgm:pt>
    <dgm:pt modelId="{D4410532-A585-416B-AD6C-A7A666880D66}">
      <dgm:prSet phldrT="[Text]" custT="1"/>
      <dgm:spPr/>
      <dgm:t>
        <a:bodyPr/>
        <a:lstStyle/>
        <a:p>
          <a:pPr>
            <a:buNone/>
          </a:pPr>
          <a:r>
            <a:rPr lang="en-US" sz="600" dirty="0">
              <a:latin typeface="Tw Cen MT Condensed" panose="020B0606020104020203" pitchFamily="34" charset="0"/>
            </a:rPr>
            <a:t>SBDC LIVE! on The Extra Business Edition** | Cybersecurity Awareness Month podcast with Ted Robertson, Dr. Shawn Murray, and you | [Listen on </a:t>
          </a:r>
          <a:r>
            <a:rPr lang="en-US" sz="600" dirty="0" err="1">
              <a:latin typeface="Tw Cen MT Condensed" panose="020B0606020104020203" pitchFamily="34" charset="0"/>
            </a:rPr>
            <a:t>Podbean</a:t>
          </a:r>
          <a:r>
            <a:rPr lang="en-US" sz="600" dirty="0">
              <a:latin typeface="Tw Cen MT Condensed" panose="020B0606020104020203" pitchFamily="34" charset="0"/>
            </a:rPr>
            <a:t>](https://krdonewsradio.podbean.com/e/sbdc-live-on-the-extra-business-edition-with-ted-robertson-aikta-marcoulier-october-23-2020/) </a:t>
          </a:r>
        </a:p>
      </dgm:t>
    </dgm:pt>
    <dgm:pt modelId="{ACA97F75-FD5F-4ACC-9AC4-59D2511AFF32}" type="parTrans" cxnId="{512E706A-8E04-4542-954C-AA02BE48BCCB}">
      <dgm:prSet/>
      <dgm:spPr/>
      <dgm:t>
        <a:bodyPr/>
        <a:lstStyle/>
        <a:p>
          <a:endParaRPr lang="en-US"/>
        </a:p>
      </dgm:t>
    </dgm:pt>
    <dgm:pt modelId="{EDEB6D42-DCF7-41A0-BA8E-8327389932F6}" type="sibTrans" cxnId="{512E706A-8E04-4542-954C-AA02BE48BCCB}">
      <dgm:prSet/>
      <dgm:spPr>
        <a:blipFill>
          <a:blip xmlns:r="http://schemas.openxmlformats.org/officeDocument/2006/relationships" r:embed="rId11">
            <a:extLst>
              <a:ext uri="{28A0092B-C50C-407E-A947-70E740481C1C}">
                <a14:useLocalDpi xmlns:a14="http://schemas.microsoft.com/office/drawing/2010/main" val="0"/>
              </a:ext>
            </a:extLst>
          </a:blip>
          <a:srcRect/>
          <a:stretch>
            <a:fillRect/>
          </a:stretch>
        </a:blipFill>
      </dgm:spPr>
      <dgm:t>
        <a:bodyPr/>
        <a:lstStyle/>
        <a:p>
          <a:endParaRPr lang="en-US"/>
        </a:p>
      </dgm:t>
    </dgm:pt>
    <dgm:pt modelId="{69BEE2A9-59A7-402A-9678-660F32667519}">
      <dgm:prSet phldrT="[Text]" custT="1"/>
      <dgm:spPr/>
      <dgm:t>
        <a:bodyPr/>
        <a:lstStyle/>
        <a:p>
          <a:pPr>
            <a:buNone/>
          </a:pPr>
          <a:r>
            <a:rPr lang="en-US" sz="600" dirty="0">
              <a:latin typeface="Tw Cen MT Condensed" panose="020B0606020104020203" pitchFamily="34" charset="0"/>
            </a:rPr>
            <a:t>Colorado Springs Business Journal Profile** | Full feature article: *“Connections Spark Small Company’s Growth”* | [Read article](https://www.csbj.com/premier/profiles/businessprofiles/connections-spark-small-company-s-growth/article_979498df-607d-51e2-a736-3ee3c6b6a7e1.html</a:t>
          </a:r>
        </a:p>
      </dgm:t>
    </dgm:pt>
    <dgm:pt modelId="{7DFA61E2-067E-4EAD-BF96-51384F809E80}" type="parTrans" cxnId="{05E01F97-C4CF-403C-BD57-2222F59A42CA}">
      <dgm:prSet/>
      <dgm:spPr/>
      <dgm:t>
        <a:bodyPr/>
        <a:lstStyle/>
        <a:p>
          <a:endParaRPr lang="en-US"/>
        </a:p>
      </dgm:t>
    </dgm:pt>
    <dgm:pt modelId="{C1270E27-8E6C-41B2-88AC-0EE98F138EE1}" type="sibTrans" cxnId="{05E01F97-C4CF-403C-BD57-2222F59A42CA}">
      <dgm:prSet/>
      <dgm:spPr>
        <a:blipFill>
          <a:blip xmlns:r="http://schemas.openxmlformats.org/officeDocument/2006/relationships" r:embed="rId12">
            <a:extLst>
              <a:ext uri="{28A0092B-C50C-407E-A947-70E740481C1C}">
                <a14:useLocalDpi xmlns:a14="http://schemas.microsoft.com/office/drawing/2010/main" val="0"/>
              </a:ext>
            </a:extLst>
          </a:blip>
          <a:srcRect/>
          <a:stretch>
            <a:fillRect/>
          </a:stretch>
        </a:blipFill>
      </dgm:spPr>
      <dgm:t>
        <a:bodyPr/>
        <a:lstStyle/>
        <a:p>
          <a:endParaRPr lang="en-US"/>
        </a:p>
      </dgm:t>
    </dgm:pt>
    <dgm:pt modelId="{6C42859F-092D-49C3-B498-8D660242563B}" type="pres">
      <dgm:prSet presAssocID="{744A1AF1-9C9A-4D2A-A413-9302D653EADF}" presName="Name0" presStyleCnt="0">
        <dgm:presLayoutVars>
          <dgm:chMax val="21"/>
          <dgm:chPref val="21"/>
        </dgm:presLayoutVars>
      </dgm:prSet>
      <dgm:spPr/>
    </dgm:pt>
    <dgm:pt modelId="{9EED174F-2AAE-43C9-9A93-8DB37B2D57A2}" type="pres">
      <dgm:prSet presAssocID="{8B6F79CE-8093-411B-A6E0-7C1AF1BC5C7E}" presName="text1" presStyleCnt="0"/>
      <dgm:spPr/>
    </dgm:pt>
    <dgm:pt modelId="{20FF00E8-6D43-4AF9-860E-DFACEE40C0D8}" type="pres">
      <dgm:prSet presAssocID="{8B6F79CE-8093-411B-A6E0-7C1AF1BC5C7E}" presName="textRepeatNode" presStyleLbl="alignNode1" presStyleIdx="0" presStyleCnt="12">
        <dgm:presLayoutVars>
          <dgm:chMax val="0"/>
          <dgm:chPref val="0"/>
          <dgm:bulletEnabled val="1"/>
        </dgm:presLayoutVars>
      </dgm:prSet>
      <dgm:spPr/>
    </dgm:pt>
    <dgm:pt modelId="{661D25D2-68D9-493E-9726-AF277AA12CE5}" type="pres">
      <dgm:prSet presAssocID="{8B6F79CE-8093-411B-A6E0-7C1AF1BC5C7E}" presName="textaccent1" presStyleCnt="0"/>
      <dgm:spPr/>
    </dgm:pt>
    <dgm:pt modelId="{846555EC-50C4-4360-914E-01627263C1A6}" type="pres">
      <dgm:prSet presAssocID="{8B6F79CE-8093-411B-A6E0-7C1AF1BC5C7E}" presName="accentRepeatNode" presStyleLbl="solidAlignAcc1" presStyleIdx="0" presStyleCnt="24"/>
      <dgm:spPr/>
    </dgm:pt>
    <dgm:pt modelId="{77A44737-E903-4D31-9524-471902BD6979}" type="pres">
      <dgm:prSet presAssocID="{FD93F56E-7FD7-4C53-A1E6-5C712428393D}" presName="image1" presStyleCnt="0"/>
      <dgm:spPr/>
    </dgm:pt>
    <dgm:pt modelId="{3628E050-0551-44E6-9DFB-4F4CBEE2E5AF}" type="pres">
      <dgm:prSet presAssocID="{FD93F56E-7FD7-4C53-A1E6-5C712428393D}" presName="imageRepeatNode" presStyleLbl="alignAcc1" presStyleIdx="0" presStyleCnt="12"/>
      <dgm:spPr/>
    </dgm:pt>
    <dgm:pt modelId="{4A5EA37C-5406-487F-9709-5F1B6D6235A8}" type="pres">
      <dgm:prSet presAssocID="{FD93F56E-7FD7-4C53-A1E6-5C712428393D}" presName="imageaccent1" presStyleCnt="0"/>
      <dgm:spPr/>
    </dgm:pt>
    <dgm:pt modelId="{6BD54386-F05E-4933-86D6-DB8B7938F816}" type="pres">
      <dgm:prSet presAssocID="{FD93F56E-7FD7-4C53-A1E6-5C712428393D}" presName="accentRepeatNode" presStyleLbl="solidAlignAcc1" presStyleIdx="1" presStyleCnt="24"/>
      <dgm:spPr/>
    </dgm:pt>
    <dgm:pt modelId="{6F1AEC01-3A62-413E-A871-6AD3034603C5}" type="pres">
      <dgm:prSet presAssocID="{ADFEB6EA-1A49-4E21-95B4-BB528B146EB1}" presName="text2" presStyleCnt="0"/>
      <dgm:spPr/>
    </dgm:pt>
    <dgm:pt modelId="{9D2877E3-9720-41FE-B120-9EA70AF3B006}" type="pres">
      <dgm:prSet presAssocID="{ADFEB6EA-1A49-4E21-95B4-BB528B146EB1}" presName="textRepeatNode" presStyleLbl="alignNode1" presStyleIdx="1" presStyleCnt="12">
        <dgm:presLayoutVars>
          <dgm:chMax val="0"/>
          <dgm:chPref val="0"/>
          <dgm:bulletEnabled val="1"/>
        </dgm:presLayoutVars>
      </dgm:prSet>
      <dgm:spPr/>
    </dgm:pt>
    <dgm:pt modelId="{58483924-D25F-4DF7-A871-A943EF01651C}" type="pres">
      <dgm:prSet presAssocID="{ADFEB6EA-1A49-4E21-95B4-BB528B146EB1}" presName="textaccent2" presStyleCnt="0"/>
      <dgm:spPr/>
    </dgm:pt>
    <dgm:pt modelId="{D26BEE17-B15A-4F94-9555-29DD65B2C669}" type="pres">
      <dgm:prSet presAssocID="{ADFEB6EA-1A49-4E21-95B4-BB528B146EB1}" presName="accentRepeatNode" presStyleLbl="solidAlignAcc1" presStyleIdx="2" presStyleCnt="24"/>
      <dgm:spPr/>
    </dgm:pt>
    <dgm:pt modelId="{0E0F5F45-00AE-4096-A223-CB1CD26DB56D}" type="pres">
      <dgm:prSet presAssocID="{AC162BD9-6C40-4F83-A576-B1185CC635B2}" presName="image2" presStyleCnt="0"/>
      <dgm:spPr/>
    </dgm:pt>
    <dgm:pt modelId="{0038E331-4E84-46AD-A9ED-2FE99F4A92A7}" type="pres">
      <dgm:prSet presAssocID="{AC162BD9-6C40-4F83-A576-B1185CC635B2}" presName="imageRepeatNode" presStyleLbl="alignAcc1" presStyleIdx="1" presStyleCnt="12"/>
      <dgm:spPr/>
    </dgm:pt>
    <dgm:pt modelId="{CDFFF70C-9DA2-48B7-B6A5-10C0542D7A65}" type="pres">
      <dgm:prSet presAssocID="{AC162BD9-6C40-4F83-A576-B1185CC635B2}" presName="imageaccent2" presStyleCnt="0"/>
      <dgm:spPr/>
    </dgm:pt>
    <dgm:pt modelId="{8D66803F-FD81-41F5-AAEE-5521E0D00519}" type="pres">
      <dgm:prSet presAssocID="{AC162BD9-6C40-4F83-A576-B1185CC635B2}" presName="accentRepeatNode" presStyleLbl="solidAlignAcc1" presStyleIdx="3" presStyleCnt="24"/>
      <dgm:spPr/>
    </dgm:pt>
    <dgm:pt modelId="{B19F625C-60C0-4DDB-AFB4-09B2C6E71B37}" type="pres">
      <dgm:prSet presAssocID="{8FBDA0DE-66CA-45F1-A00B-50230D3E63E5}" presName="text3" presStyleCnt="0"/>
      <dgm:spPr/>
    </dgm:pt>
    <dgm:pt modelId="{EC6CA20C-8791-42C0-A4E1-7C51F3ADDACD}" type="pres">
      <dgm:prSet presAssocID="{8FBDA0DE-66CA-45F1-A00B-50230D3E63E5}" presName="textRepeatNode" presStyleLbl="alignNode1" presStyleIdx="2" presStyleCnt="12">
        <dgm:presLayoutVars>
          <dgm:chMax val="0"/>
          <dgm:chPref val="0"/>
          <dgm:bulletEnabled val="1"/>
        </dgm:presLayoutVars>
      </dgm:prSet>
      <dgm:spPr/>
    </dgm:pt>
    <dgm:pt modelId="{174A9FE7-0BAF-4F0F-8067-C9ADFDCD7092}" type="pres">
      <dgm:prSet presAssocID="{8FBDA0DE-66CA-45F1-A00B-50230D3E63E5}" presName="textaccent3" presStyleCnt="0"/>
      <dgm:spPr/>
    </dgm:pt>
    <dgm:pt modelId="{8762FAEF-ED64-49A0-B8EA-D0A2D8226A95}" type="pres">
      <dgm:prSet presAssocID="{8FBDA0DE-66CA-45F1-A00B-50230D3E63E5}" presName="accentRepeatNode" presStyleLbl="solidAlignAcc1" presStyleIdx="4" presStyleCnt="24"/>
      <dgm:spPr/>
    </dgm:pt>
    <dgm:pt modelId="{4FFA6886-B061-4E1C-A00D-318F41574F3D}" type="pres">
      <dgm:prSet presAssocID="{C37BD981-6D56-4368-998D-9C54673832D3}" presName="image3" presStyleCnt="0"/>
      <dgm:spPr/>
    </dgm:pt>
    <dgm:pt modelId="{5BA7BF3D-E514-405A-A11C-F138F6AE4F63}" type="pres">
      <dgm:prSet presAssocID="{C37BD981-6D56-4368-998D-9C54673832D3}" presName="imageRepeatNode" presStyleLbl="alignAcc1" presStyleIdx="2" presStyleCnt="12"/>
      <dgm:spPr/>
    </dgm:pt>
    <dgm:pt modelId="{729A472D-B37B-4BDA-9294-30EE36462C74}" type="pres">
      <dgm:prSet presAssocID="{C37BD981-6D56-4368-998D-9C54673832D3}" presName="imageaccent3" presStyleCnt="0"/>
      <dgm:spPr/>
    </dgm:pt>
    <dgm:pt modelId="{7C5FD080-85A4-48AE-A57C-41BC4371BA3A}" type="pres">
      <dgm:prSet presAssocID="{C37BD981-6D56-4368-998D-9C54673832D3}" presName="accentRepeatNode" presStyleLbl="solidAlignAcc1" presStyleIdx="5" presStyleCnt="24"/>
      <dgm:spPr/>
    </dgm:pt>
    <dgm:pt modelId="{EB72FAD6-D80E-4C3F-90AB-38A54C82CA49}" type="pres">
      <dgm:prSet presAssocID="{FBFD61CF-A004-4544-A18C-2F4FAA0B0212}" presName="text4" presStyleCnt="0"/>
      <dgm:spPr/>
    </dgm:pt>
    <dgm:pt modelId="{4B8C2035-6162-49B0-AC8A-FE51F904D8F9}" type="pres">
      <dgm:prSet presAssocID="{FBFD61CF-A004-4544-A18C-2F4FAA0B0212}" presName="textRepeatNode" presStyleLbl="alignNode1" presStyleIdx="3" presStyleCnt="12">
        <dgm:presLayoutVars>
          <dgm:chMax val="0"/>
          <dgm:chPref val="0"/>
          <dgm:bulletEnabled val="1"/>
        </dgm:presLayoutVars>
      </dgm:prSet>
      <dgm:spPr/>
    </dgm:pt>
    <dgm:pt modelId="{35BB49A8-E500-44AF-8DC3-DDC591AD7EF2}" type="pres">
      <dgm:prSet presAssocID="{FBFD61CF-A004-4544-A18C-2F4FAA0B0212}" presName="textaccent4" presStyleCnt="0"/>
      <dgm:spPr/>
    </dgm:pt>
    <dgm:pt modelId="{8699A96C-8344-4C1C-B51E-163205007268}" type="pres">
      <dgm:prSet presAssocID="{FBFD61CF-A004-4544-A18C-2F4FAA0B0212}" presName="accentRepeatNode" presStyleLbl="solidAlignAcc1" presStyleIdx="6" presStyleCnt="24"/>
      <dgm:spPr/>
    </dgm:pt>
    <dgm:pt modelId="{2D23B2C1-DE47-404F-ACC0-6E091905AF0E}" type="pres">
      <dgm:prSet presAssocID="{886EFE0A-02DB-42C2-AF56-EA40EA276A1A}" presName="image4" presStyleCnt="0"/>
      <dgm:spPr/>
    </dgm:pt>
    <dgm:pt modelId="{30ADBE89-FD89-4DEF-AEEA-173FABF1BDF4}" type="pres">
      <dgm:prSet presAssocID="{886EFE0A-02DB-42C2-AF56-EA40EA276A1A}" presName="imageRepeatNode" presStyleLbl="alignAcc1" presStyleIdx="3" presStyleCnt="12"/>
      <dgm:spPr/>
    </dgm:pt>
    <dgm:pt modelId="{A3C0DC53-8FE3-443D-B155-79C44D6D28EE}" type="pres">
      <dgm:prSet presAssocID="{886EFE0A-02DB-42C2-AF56-EA40EA276A1A}" presName="imageaccent4" presStyleCnt="0"/>
      <dgm:spPr/>
    </dgm:pt>
    <dgm:pt modelId="{943C5F74-53F4-4D8D-9B6A-96B31F3F1EAE}" type="pres">
      <dgm:prSet presAssocID="{886EFE0A-02DB-42C2-AF56-EA40EA276A1A}" presName="accentRepeatNode" presStyleLbl="solidAlignAcc1" presStyleIdx="7" presStyleCnt="24"/>
      <dgm:spPr/>
    </dgm:pt>
    <dgm:pt modelId="{7A39E67A-36D1-41A0-8CA0-B630EDBE210D}" type="pres">
      <dgm:prSet presAssocID="{199ECDFE-C973-42E9-8DD1-AA6B02A67739}" presName="text5" presStyleCnt="0"/>
      <dgm:spPr/>
    </dgm:pt>
    <dgm:pt modelId="{4CF5438C-E37F-4388-BECA-A8C4280939A3}" type="pres">
      <dgm:prSet presAssocID="{199ECDFE-C973-42E9-8DD1-AA6B02A67739}" presName="textRepeatNode" presStyleLbl="alignNode1" presStyleIdx="4" presStyleCnt="12">
        <dgm:presLayoutVars>
          <dgm:chMax val="0"/>
          <dgm:chPref val="0"/>
          <dgm:bulletEnabled val="1"/>
        </dgm:presLayoutVars>
      </dgm:prSet>
      <dgm:spPr/>
    </dgm:pt>
    <dgm:pt modelId="{6A4F421F-FD93-4155-B6A8-0F413AD8B06C}" type="pres">
      <dgm:prSet presAssocID="{199ECDFE-C973-42E9-8DD1-AA6B02A67739}" presName="textaccent5" presStyleCnt="0"/>
      <dgm:spPr/>
    </dgm:pt>
    <dgm:pt modelId="{C00BA225-F5F2-421E-B523-9E5CBBA1E506}" type="pres">
      <dgm:prSet presAssocID="{199ECDFE-C973-42E9-8DD1-AA6B02A67739}" presName="accentRepeatNode" presStyleLbl="solidAlignAcc1" presStyleIdx="8" presStyleCnt="24"/>
      <dgm:spPr/>
    </dgm:pt>
    <dgm:pt modelId="{FC009BEB-4740-48AE-9CA6-BFD372B08150}" type="pres">
      <dgm:prSet presAssocID="{193BD420-4C9E-408E-B742-E99CE8FDE430}" presName="image5" presStyleCnt="0"/>
      <dgm:spPr/>
    </dgm:pt>
    <dgm:pt modelId="{ACD27C15-5D45-4200-B489-BF0854D8AC72}" type="pres">
      <dgm:prSet presAssocID="{193BD420-4C9E-408E-B742-E99CE8FDE430}" presName="imageRepeatNode" presStyleLbl="alignAcc1" presStyleIdx="4" presStyleCnt="12" custLinFactNeighborY="-7464"/>
      <dgm:spPr/>
    </dgm:pt>
    <dgm:pt modelId="{56A235B5-F052-420D-A815-96E0F02B24E3}" type="pres">
      <dgm:prSet presAssocID="{193BD420-4C9E-408E-B742-E99CE8FDE430}" presName="imageaccent5" presStyleCnt="0"/>
      <dgm:spPr/>
    </dgm:pt>
    <dgm:pt modelId="{3199656A-5B22-4D88-BC10-25FBBDB9E8FF}" type="pres">
      <dgm:prSet presAssocID="{193BD420-4C9E-408E-B742-E99CE8FDE430}" presName="accentRepeatNode" presStyleLbl="solidAlignAcc1" presStyleIdx="9" presStyleCnt="24"/>
      <dgm:spPr/>
    </dgm:pt>
    <dgm:pt modelId="{64AAFC8C-B8BB-4EEC-8B6D-D8D07B51FAA0}" type="pres">
      <dgm:prSet presAssocID="{8BA0F90F-3BEE-44D7-839A-303A6AF9C9BE}" presName="text6" presStyleCnt="0"/>
      <dgm:spPr/>
    </dgm:pt>
    <dgm:pt modelId="{75C14FF2-6C5D-4373-A615-2E7C67C42CA5}" type="pres">
      <dgm:prSet presAssocID="{8BA0F90F-3BEE-44D7-839A-303A6AF9C9BE}" presName="textRepeatNode" presStyleLbl="alignNode1" presStyleIdx="5" presStyleCnt="12">
        <dgm:presLayoutVars>
          <dgm:chMax val="0"/>
          <dgm:chPref val="0"/>
          <dgm:bulletEnabled val="1"/>
        </dgm:presLayoutVars>
      </dgm:prSet>
      <dgm:spPr/>
    </dgm:pt>
    <dgm:pt modelId="{D04C2DE1-91DF-4CE7-A4FC-9A2AA8056460}" type="pres">
      <dgm:prSet presAssocID="{8BA0F90F-3BEE-44D7-839A-303A6AF9C9BE}" presName="textaccent6" presStyleCnt="0"/>
      <dgm:spPr/>
    </dgm:pt>
    <dgm:pt modelId="{104B7031-9182-4471-8C5A-988D9A0C5326}" type="pres">
      <dgm:prSet presAssocID="{8BA0F90F-3BEE-44D7-839A-303A6AF9C9BE}" presName="accentRepeatNode" presStyleLbl="solidAlignAcc1" presStyleIdx="10" presStyleCnt="24"/>
      <dgm:spPr/>
    </dgm:pt>
    <dgm:pt modelId="{DDE0348E-2DB1-4714-8B62-839ECE1B1632}" type="pres">
      <dgm:prSet presAssocID="{6F0B9D69-D356-43FA-B29E-2FF204C45A95}" presName="image6" presStyleCnt="0"/>
      <dgm:spPr/>
    </dgm:pt>
    <dgm:pt modelId="{98F19F8D-4DD4-4C42-8E8F-31B028BB2438}" type="pres">
      <dgm:prSet presAssocID="{6F0B9D69-D356-43FA-B29E-2FF204C45A95}" presName="imageRepeatNode" presStyleLbl="alignAcc1" presStyleIdx="5" presStyleCnt="12"/>
      <dgm:spPr/>
    </dgm:pt>
    <dgm:pt modelId="{F723404F-FCA4-43BA-A141-3A92C6782320}" type="pres">
      <dgm:prSet presAssocID="{6F0B9D69-D356-43FA-B29E-2FF204C45A95}" presName="imageaccent6" presStyleCnt="0"/>
      <dgm:spPr/>
    </dgm:pt>
    <dgm:pt modelId="{8008BF56-E15A-43BA-8740-9AD84122C572}" type="pres">
      <dgm:prSet presAssocID="{6F0B9D69-D356-43FA-B29E-2FF204C45A95}" presName="accentRepeatNode" presStyleLbl="solidAlignAcc1" presStyleIdx="11" presStyleCnt="24"/>
      <dgm:spPr/>
    </dgm:pt>
    <dgm:pt modelId="{13DB6F9D-66AA-4209-9143-993668A4AC6B}" type="pres">
      <dgm:prSet presAssocID="{30B0D9D4-A881-4E64-8B23-534C4CAEA43C}" presName="text7" presStyleCnt="0"/>
      <dgm:spPr/>
    </dgm:pt>
    <dgm:pt modelId="{27B459EC-9001-41BF-A182-9409DB82D024}" type="pres">
      <dgm:prSet presAssocID="{30B0D9D4-A881-4E64-8B23-534C4CAEA43C}" presName="textRepeatNode" presStyleLbl="alignNode1" presStyleIdx="6" presStyleCnt="12">
        <dgm:presLayoutVars>
          <dgm:chMax val="0"/>
          <dgm:chPref val="0"/>
          <dgm:bulletEnabled val="1"/>
        </dgm:presLayoutVars>
      </dgm:prSet>
      <dgm:spPr/>
    </dgm:pt>
    <dgm:pt modelId="{F612B9FC-8573-4604-9A5C-9A697218295D}" type="pres">
      <dgm:prSet presAssocID="{30B0D9D4-A881-4E64-8B23-534C4CAEA43C}" presName="textaccent7" presStyleCnt="0"/>
      <dgm:spPr/>
    </dgm:pt>
    <dgm:pt modelId="{33E998C3-61E0-4285-ABC1-0C4B1D4C1BBF}" type="pres">
      <dgm:prSet presAssocID="{30B0D9D4-A881-4E64-8B23-534C4CAEA43C}" presName="accentRepeatNode" presStyleLbl="solidAlignAcc1" presStyleIdx="12" presStyleCnt="24"/>
      <dgm:spPr/>
    </dgm:pt>
    <dgm:pt modelId="{DEC304C7-235B-43B7-80E8-8AFA362E0AFA}" type="pres">
      <dgm:prSet presAssocID="{7D569C3F-A427-47A0-9E85-4100A087FB7B}" presName="image7" presStyleCnt="0"/>
      <dgm:spPr/>
    </dgm:pt>
    <dgm:pt modelId="{A0099439-A823-440C-B8F7-9E1EAF21BA74}" type="pres">
      <dgm:prSet presAssocID="{7D569C3F-A427-47A0-9E85-4100A087FB7B}" presName="imageRepeatNode" presStyleLbl="alignAcc1" presStyleIdx="6" presStyleCnt="12"/>
      <dgm:spPr/>
    </dgm:pt>
    <dgm:pt modelId="{A0DA7E2B-A026-4B98-9A61-57E0AA312998}" type="pres">
      <dgm:prSet presAssocID="{7D569C3F-A427-47A0-9E85-4100A087FB7B}" presName="imageaccent7" presStyleCnt="0"/>
      <dgm:spPr/>
    </dgm:pt>
    <dgm:pt modelId="{B11C089C-9EE3-45E4-A0FB-4296E88EA95B}" type="pres">
      <dgm:prSet presAssocID="{7D569C3F-A427-47A0-9E85-4100A087FB7B}" presName="accentRepeatNode" presStyleLbl="solidAlignAcc1" presStyleIdx="13" presStyleCnt="24"/>
      <dgm:spPr/>
    </dgm:pt>
    <dgm:pt modelId="{688996C8-D5B4-4CB8-A092-F6B715B9EFB7}" type="pres">
      <dgm:prSet presAssocID="{29606B4B-F906-4489-BB08-4740391B266B}" presName="text8" presStyleCnt="0"/>
      <dgm:spPr/>
    </dgm:pt>
    <dgm:pt modelId="{76D72BD0-E3A5-4516-8776-0B9F6A5ECD2B}" type="pres">
      <dgm:prSet presAssocID="{29606B4B-F906-4489-BB08-4740391B266B}" presName="textRepeatNode" presStyleLbl="alignNode1" presStyleIdx="7" presStyleCnt="12">
        <dgm:presLayoutVars>
          <dgm:chMax val="0"/>
          <dgm:chPref val="0"/>
          <dgm:bulletEnabled val="1"/>
        </dgm:presLayoutVars>
      </dgm:prSet>
      <dgm:spPr/>
    </dgm:pt>
    <dgm:pt modelId="{FAD81A4A-C981-4A16-95C2-D262557CEF09}" type="pres">
      <dgm:prSet presAssocID="{29606B4B-F906-4489-BB08-4740391B266B}" presName="textaccent8" presStyleCnt="0"/>
      <dgm:spPr/>
    </dgm:pt>
    <dgm:pt modelId="{1FF5BDD6-7063-4C60-BD78-52E21F28658B}" type="pres">
      <dgm:prSet presAssocID="{29606B4B-F906-4489-BB08-4740391B266B}" presName="accentRepeatNode" presStyleLbl="solidAlignAcc1" presStyleIdx="14" presStyleCnt="24"/>
      <dgm:spPr/>
    </dgm:pt>
    <dgm:pt modelId="{32F0D875-3A02-45FE-A996-566CB117E4F2}" type="pres">
      <dgm:prSet presAssocID="{3B7E6991-8F58-48EC-919B-0322CFDEC3FC}" presName="image8" presStyleCnt="0"/>
      <dgm:spPr/>
    </dgm:pt>
    <dgm:pt modelId="{A82E4445-E149-4156-927B-D1BE63CF6AB2}" type="pres">
      <dgm:prSet presAssocID="{3B7E6991-8F58-48EC-919B-0322CFDEC3FC}" presName="imageRepeatNode" presStyleLbl="alignAcc1" presStyleIdx="7" presStyleCnt="12"/>
      <dgm:spPr/>
    </dgm:pt>
    <dgm:pt modelId="{791E1CEA-D9F2-4C25-A486-0E4B072C58B9}" type="pres">
      <dgm:prSet presAssocID="{3B7E6991-8F58-48EC-919B-0322CFDEC3FC}" presName="imageaccent8" presStyleCnt="0"/>
      <dgm:spPr/>
    </dgm:pt>
    <dgm:pt modelId="{0FA42148-8A2A-45E9-B41A-01B4BA321024}" type="pres">
      <dgm:prSet presAssocID="{3B7E6991-8F58-48EC-919B-0322CFDEC3FC}" presName="accentRepeatNode" presStyleLbl="solidAlignAcc1" presStyleIdx="15" presStyleCnt="24"/>
      <dgm:spPr/>
    </dgm:pt>
    <dgm:pt modelId="{C8ED4694-B70D-458F-B292-A530A6DABCC3}" type="pres">
      <dgm:prSet presAssocID="{77D46249-4022-43F8-9AE8-6D0C215E383D}" presName="text9" presStyleCnt="0"/>
      <dgm:spPr/>
    </dgm:pt>
    <dgm:pt modelId="{FB17E216-E2F5-4C9A-A87E-6EDDD3D9B16F}" type="pres">
      <dgm:prSet presAssocID="{77D46249-4022-43F8-9AE8-6D0C215E383D}" presName="textRepeatNode" presStyleLbl="alignNode1" presStyleIdx="8" presStyleCnt="12">
        <dgm:presLayoutVars>
          <dgm:chMax val="0"/>
          <dgm:chPref val="0"/>
          <dgm:bulletEnabled val="1"/>
        </dgm:presLayoutVars>
      </dgm:prSet>
      <dgm:spPr/>
    </dgm:pt>
    <dgm:pt modelId="{7D896662-9D70-4398-8549-9DFABCAD2ED7}" type="pres">
      <dgm:prSet presAssocID="{77D46249-4022-43F8-9AE8-6D0C215E383D}" presName="textaccent9" presStyleCnt="0"/>
      <dgm:spPr/>
    </dgm:pt>
    <dgm:pt modelId="{61010A64-85FA-4452-B950-F2A6699C4FF9}" type="pres">
      <dgm:prSet presAssocID="{77D46249-4022-43F8-9AE8-6D0C215E383D}" presName="accentRepeatNode" presStyleLbl="solidAlignAcc1" presStyleIdx="16" presStyleCnt="24"/>
      <dgm:spPr/>
    </dgm:pt>
    <dgm:pt modelId="{40B8BEE1-0A55-4A7F-9021-2B3833D906AA}" type="pres">
      <dgm:prSet presAssocID="{28FA9841-C463-43C9-B896-3430749796F2}" presName="image9" presStyleCnt="0"/>
      <dgm:spPr/>
    </dgm:pt>
    <dgm:pt modelId="{EC96DA97-C837-469F-9648-78A678A9A16F}" type="pres">
      <dgm:prSet presAssocID="{28FA9841-C463-43C9-B896-3430749796F2}" presName="imageRepeatNode" presStyleLbl="alignAcc1" presStyleIdx="8" presStyleCnt="12"/>
      <dgm:spPr/>
    </dgm:pt>
    <dgm:pt modelId="{EF1CE871-D9F1-457D-9967-1386B238476F}" type="pres">
      <dgm:prSet presAssocID="{28FA9841-C463-43C9-B896-3430749796F2}" presName="imageaccent9" presStyleCnt="0"/>
      <dgm:spPr/>
    </dgm:pt>
    <dgm:pt modelId="{B9A856F2-BA0A-412D-BAE9-71C18B28CBC0}" type="pres">
      <dgm:prSet presAssocID="{28FA9841-C463-43C9-B896-3430749796F2}" presName="accentRepeatNode" presStyleLbl="solidAlignAcc1" presStyleIdx="17" presStyleCnt="24"/>
      <dgm:spPr/>
    </dgm:pt>
    <dgm:pt modelId="{8955133F-4A44-4307-A622-17BB8F1A865B}" type="pres">
      <dgm:prSet presAssocID="{E0C89CAC-32F9-452C-A0EF-25C25A42AE8F}" presName="text10" presStyleCnt="0"/>
      <dgm:spPr/>
    </dgm:pt>
    <dgm:pt modelId="{0F20BED2-6A16-4DD6-AB94-AB72982CC9F7}" type="pres">
      <dgm:prSet presAssocID="{E0C89CAC-32F9-452C-A0EF-25C25A42AE8F}" presName="textRepeatNode" presStyleLbl="alignNode1" presStyleIdx="9" presStyleCnt="12">
        <dgm:presLayoutVars>
          <dgm:chMax val="0"/>
          <dgm:chPref val="0"/>
          <dgm:bulletEnabled val="1"/>
        </dgm:presLayoutVars>
      </dgm:prSet>
      <dgm:spPr/>
    </dgm:pt>
    <dgm:pt modelId="{CE318D60-3E14-4FDE-97B4-FF4C00A6E3C5}" type="pres">
      <dgm:prSet presAssocID="{E0C89CAC-32F9-452C-A0EF-25C25A42AE8F}" presName="textaccent10" presStyleCnt="0"/>
      <dgm:spPr/>
    </dgm:pt>
    <dgm:pt modelId="{D7E8C360-D0D7-4A5A-AE6C-ECFCDE417A01}" type="pres">
      <dgm:prSet presAssocID="{E0C89CAC-32F9-452C-A0EF-25C25A42AE8F}" presName="accentRepeatNode" presStyleLbl="solidAlignAcc1" presStyleIdx="18" presStyleCnt="24"/>
      <dgm:spPr/>
    </dgm:pt>
    <dgm:pt modelId="{0CF6A63B-7883-4F9A-92C0-40C25DACE15D}" type="pres">
      <dgm:prSet presAssocID="{8FC92205-6E53-420E-AB84-4CA268688F77}" presName="image10" presStyleCnt="0"/>
      <dgm:spPr/>
    </dgm:pt>
    <dgm:pt modelId="{492DBFC2-49D4-4C2F-9D35-8476AFAE5917}" type="pres">
      <dgm:prSet presAssocID="{8FC92205-6E53-420E-AB84-4CA268688F77}" presName="imageRepeatNode" presStyleLbl="alignAcc1" presStyleIdx="9" presStyleCnt="12"/>
      <dgm:spPr/>
    </dgm:pt>
    <dgm:pt modelId="{010213FA-B2CE-4941-BD27-220DFED2E401}" type="pres">
      <dgm:prSet presAssocID="{8FC92205-6E53-420E-AB84-4CA268688F77}" presName="imageaccent10" presStyleCnt="0"/>
      <dgm:spPr/>
    </dgm:pt>
    <dgm:pt modelId="{F8FA62E5-B05C-464C-B769-8AE22DE1A466}" type="pres">
      <dgm:prSet presAssocID="{8FC92205-6E53-420E-AB84-4CA268688F77}" presName="accentRepeatNode" presStyleLbl="solidAlignAcc1" presStyleIdx="19" presStyleCnt="24"/>
      <dgm:spPr/>
    </dgm:pt>
    <dgm:pt modelId="{9A5562A5-4C90-471F-A808-403CF0A15575}" type="pres">
      <dgm:prSet presAssocID="{D4410532-A585-416B-AD6C-A7A666880D66}" presName="text11" presStyleCnt="0"/>
      <dgm:spPr/>
    </dgm:pt>
    <dgm:pt modelId="{7FD51990-5CD2-4BF6-947B-686BCCC5346A}" type="pres">
      <dgm:prSet presAssocID="{D4410532-A585-416B-AD6C-A7A666880D66}" presName="textRepeatNode" presStyleLbl="alignNode1" presStyleIdx="10" presStyleCnt="12">
        <dgm:presLayoutVars>
          <dgm:chMax val="0"/>
          <dgm:chPref val="0"/>
          <dgm:bulletEnabled val="1"/>
        </dgm:presLayoutVars>
      </dgm:prSet>
      <dgm:spPr/>
    </dgm:pt>
    <dgm:pt modelId="{A0D2D8BB-9A55-458D-92EF-31ABC0C831CE}" type="pres">
      <dgm:prSet presAssocID="{D4410532-A585-416B-AD6C-A7A666880D66}" presName="textaccent11" presStyleCnt="0"/>
      <dgm:spPr/>
    </dgm:pt>
    <dgm:pt modelId="{A772EAF4-8528-47CA-A2DC-356A3CAC532A}" type="pres">
      <dgm:prSet presAssocID="{D4410532-A585-416B-AD6C-A7A666880D66}" presName="accentRepeatNode" presStyleLbl="solidAlignAcc1" presStyleIdx="20" presStyleCnt="24"/>
      <dgm:spPr/>
    </dgm:pt>
    <dgm:pt modelId="{42011A10-12DE-4014-A662-F25A2573D421}" type="pres">
      <dgm:prSet presAssocID="{EDEB6D42-DCF7-41A0-BA8E-8327389932F6}" presName="image11" presStyleCnt="0"/>
      <dgm:spPr/>
    </dgm:pt>
    <dgm:pt modelId="{49775845-CBED-4121-ACBB-495AAAEEB55E}" type="pres">
      <dgm:prSet presAssocID="{EDEB6D42-DCF7-41A0-BA8E-8327389932F6}" presName="imageRepeatNode" presStyleLbl="alignAcc1" presStyleIdx="10" presStyleCnt="12" custAng="5400000"/>
      <dgm:spPr/>
    </dgm:pt>
    <dgm:pt modelId="{FA508866-60A0-4CB7-B950-9ABB39A58C31}" type="pres">
      <dgm:prSet presAssocID="{EDEB6D42-DCF7-41A0-BA8E-8327389932F6}" presName="imageaccent11" presStyleCnt="0"/>
      <dgm:spPr/>
    </dgm:pt>
    <dgm:pt modelId="{BB8C55C8-7578-4805-8E4F-FAFBDA177B4D}" type="pres">
      <dgm:prSet presAssocID="{EDEB6D42-DCF7-41A0-BA8E-8327389932F6}" presName="accentRepeatNode" presStyleLbl="solidAlignAcc1" presStyleIdx="21" presStyleCnt="24"/>
      <dgm:spPr/>
    </dgm:pt>
    <dgm:pt modelId="{898F29AC-31B6-435A-A292-0CCA9CB3E17B}" type="pres">
      <dgm:prSet presAssocID="{69BEE2A9-59A7-402A-9678-660F32667519}" presName="text12" presStyleCnt="0"/>
      <dgm:spPr/>
    </dgm:pt>
    <dgm:pt modelId="{DB1EBB8C-9598-4EF9-A6E1-A68387D62F8D}" type="pres">
      <dgm:prSet presAssocID="{69BEE2A9-59A7-402A-9678-660F32667519}" presName="textRepeatNode" presStyleLbl="alignNode1" presStyleIdx="11" presStyleCnt="12">
        <dgm:presLayoutVars>
          <dgm:chMax val="0"/>
          <dgm:chPref val="0"/>
          <dgm:bulletEnabled val="1"/>
        </dgm:presLayoutVars>
      </dgm:prSet>
      <dgm:spPr/>
    </dgm:pt>
    <dgm:pt modelId="{BBEDEC20-D225-4741-883D-13427346B56C}" type="pres">
      <dgm:prSet presAssocID="{69BEE2A9-59A7-402A-9678-660F32667519}" presName="textaccent12" presStyleCnt="0"/>
      <dgm:spPr/>
    </dgm:pt>
    <dgm:pt modelId="{C5B5B272-6ED0-471B-AF08-0AC33BF34819}" type="pres">
      <dgm:prSet presAssocID="{69BEE2A9-59A7-402A-9678-660F32667519}" presName="accentRepeatNode" presStyleLbl="solidAlignAcc1" presStyleIdx="22" presStyleCnt="24"/>
      <dgm:spPr/>
    </dgm:pt>
    <dgm:pt modelId="{3E6AB31E-2FC7-486C-88B3-86D72329EBD3}" type="pres">
      <dgm:prSet presAssocID="{C1270E27-8E6C-41B2-88AC-0EE98F138EE1}" presName="image12" presStyleCnt="0"/>
      <dgm:spPr/>
    </dgm:pt>
    <dgm:pt modelId="{EEECCB8F-5F0F-4FCC-807D-4F3578FDDC69}" type="pres">
      <dgm:prSet presAssocID="{C1270E27-8E6C-41B2-88AC-0EE98F138EE1}" presName="imageRepeatNode" presStyleLbl="alignAcc1" presStyleIdx="11" presStyleCnt="12"/>
      <dgm:spPr/>
    </dgm:pt>
    <dgm:pt modelId="{ACD1C5AB-17F0-4E13-BDD6-4B1356FB4436}" type="pres">
      <dgm:prSet presAssocID="{C1270E27-8E6C-41B2-88AC-0EE98F138EE1}" presName="imageaccent12" presStyleCnt="0"/>
      <dgm:spPr/>
    </dgm:pt>
    <dgm:pt modelId="{73CD7C0B-848A-437A-AFAD-51D66129097E}" type="pres">
      <dgm:prSet presAssocID="{C1270E27-8E6C-41B2-88AC-0EE98F138EE1}" presName="accentRepeatNode" presStyleLbl="solidAlignAcc1" presStyleIdx="23" presStyleCnt="24"/>
      <dgm:spPr/>
    </dgm:pt>
  </dgm:ptLst>
  <dgm:cxnLst>
    <dgm:cxn modelId="{DA2D4E0C-AB26-4F80-807E-457EEB5A7E92}" type="presOf" srcId="{6F0B9D69-D356-43FA-B29E-2FF204C45A95}" destId="{98F19F8D-4DD4-4C42-8E8F-31B028BB2438}" srcOrd="0" destOrd="0" presId="urn:microsoft.com/office/officeart/2008/layout/HexagonCluster"/>
    <dgm:cxn modelId="{BA97EA16-7D5D-4863-884F-B2BC245AABFD}" type="presOf" srcId="{744A1AF1-9C9A-4D2A-A413-9302D653EADF}" destId="{6C42859F-092D-49C3-B498-8D660242563B}" srcOrd="0" destOrd="0" presId="urn:microsoft.com/office/officeart/2008/layout/HexagonCluster"/>
    <dgm:cxn modelId="{F3672917-5854-4D02-9FD8-1E07E3B3AEE0}" srcId="{744A1AF1-9C9A-4D2A-A413-9302D653EADF}" destId="{30B0D9D4-A881-4E64-8B23-534C4CAEA43C}" srcOrd="6" destOrd="0" parTransId="{42A39DBB-3482-46AA-AD26-AE1CA9A19A85}" sibTransId="{7D569C3F-A427-47A0-9E85-4100A087FB7B}"/>
    <dgm:cxn modelId="{4B94E41A-4ED5-4668-AA45-6413BB50CD09}" srcId="{744A1AF1-9C9A-4D2A-A413-9302D653EADF}" destId="{E0C89CAC-32F9-452C-A0EF-25C25A42AE8F}" srcOrd="9" destOrd="0" parTransId="{B37F3377-1AF7-49AE-B35F-4EF676D4357D}" sibTransId="{8FC92205-6E53-420E-AB84-4CA268688F77}"/>
    <dgm:cxn modelId="{5D796C1F-A8B0-48E0-859D-359D6943A0C9}" type="presOf" srcId="{8FBDA0DE-66CA-45F1-A00B-50230D3E63E5}" destId="{EC6CA20C-8791-42C0-A4E1-7C51F3ADDACD}" srcOrd="0" destOrd="0" presId="urn:microsoft.com/office/officeart/2008/layout/HexagonCluster"/>
    <dgm:cxn modelId="{C7BE6428-F9B5-47A1-B5B0-4EC2451D246D}" srcId="{744A1AF1-9C9A-4D2A-A413-9302D653EADF}" destId="{8BA0F90F-3BEE-44D7-839A-303A6AF9C9BE}" srcOrd="5" destOrd="0" parTransId="{19B64CE4-0CAA-48F4-B139-4672F086330C}" sibTransId="{6F0B9D69-D356-43FA-B29E-2FF204C45A95}"/>
    <dgm:cxn modelId="{FCFB4E28-7652-4247-B08A-C59A4DBFCAD1}" type="presOf" srcId="{193BD420-4C9E-408E-B742-E99CE8FDE430}" destId="{ACD27C15-5D45-4200-B489-BF0854D8AC72}" srcOrd="0" destOrd="0" presId="urn:microsoft.com/office/officeart/2008/layout/HexagonCluster"/>
    <dgm:cxn modelId="{2E2D9045-5CD4-4E8A-8859-FFEF915CE96E}" type="presOf" srcId="{C1270E27-8E6C-41B2-88AC-0EE98F138EE1}" destId="{EEECCB8F-5F0F-4FCC-807D-4F3578FDDC69}" srcOrd="0" destOrd="0" presId="urn:microsoft.com/office/officeart/2008/layout/HexagonCluster"/>
    <dgm:cxn modelId="{A2B7E166-6EAB-42E7-A6B5-F5F70064C05B}" type="presOf" srcId="{C37BD981-6D56-4368-998D-9C54673832D3}" destId="{5BA7BF3D-E514-405A-A11C-F138F6AE4F63}" srcOrd="0" destOrd="0" presId="urn:microsoft.com/office/officeart/2008/layout/HexagonCluster"/>
    <dgm:cxn modelId="{77E54569-432B-4DDB-A8DA-B0BBA346DBCE}" type="presOf" srcId="{77D46249-4022-43F8-9AE8-6D0C215E383D}" destId="{FB17E216-E2F5-4C9A-A87E-6EDDD3D9B16F}" srcOrd="0" destOrd="0" presId="urn:microsoft.com/office/officeart/2008/layout/HexagonCluster"/>
    <dgm:cxn modelId="{512E706A-8E04-4542-954C-AA02BE48BCCB}" srcId="{744A1AF1-9C9A-4D2A-A413-9302D653EADF}" destId="{D4410532-A585-416B-AD6C-A7A666880D66}" srcOrd="10" destOrd="0" parTransId="{ACA97F75-FD5F-4ACC-9AC4-59D2511AFF32}" sibTransId="{EDEB6D42-DCF7-41A0-BA8E-8327389932F6}"/>
    <dgm:cxn modelId="{FA4C416B-F544-4630-9BCE-0C16650E5E5D}" type="presOf" srcId="{7D569C3F-A427-47A0-9E85-4100A087FB7B}" destId="{A0099439-A823-440C-B8F7-9E1EAF21BA74}" srcOrd="0" destOrd="0" presId="urn:microsoft.com/office/officeart/2008/layout/HexagonCluster"/>
    <dgm:cxn modelId="{506A464E-8789-4928-AB16-36B378BA3060}" srcId="{744A1AF1-9C9A-4D2A-A413-9302D653EADF}" destId="{FBFD61CF-A004-4544-A18C-2F4FAA0B0212}" srcOrd="3" destOrd="0" parTransId="{CD52AF23-A324-4601-90E3-14A081D9B07D}" sibTransId="{886EFE0A-02DB-42C2-AF56-EA40EA276A1A}"/>
    <dgm:cxn modelId="{3A28A84E-094E-4CAE-9921-4B482240C9D6}" srcId="{744A1AF1-9C9A-4D2A-A413-9302D653EADF}" destId="{8FBDA0DE-66CA-45F1-A00B-50230D3E63E5}" srcOrd="2" destOrd="0" parTransId="{F4D7DC51-A267-47C9-AE6D-F0DFBF6AC35F}" sibTransId="{C37BD981-6D56-4368-998D-9C54673832D3}"/>
    <dgm:cxn modelId="{1303D550-2095-43F9-AC02-1279067A7016}" type="presOf" srcId="{EDEB6D42-DCF7-41A0-BA8E-8327389932F6}" destId="{49775845-CBED-4121-ACBB-495AAAEEB55E}" srcOrd="0" destOrd="0" presId="urn:microsoft.com/office/officeart/2008/layout/HexagonCluster"/>
    <dgm:cxn modelId="{1648AF5A-536A-46F9-9A90-AFA13E17BC07}" srcId="{744A1AF1-9C9A-4D2A-A413-9302D653EADF}" destId="{ADFEB6EA-1A49-4E21-95B4-BB528B146EB1}" srcOrd="1" destOrd="0" parTransId="{45B5D1DC-653B-48AA-BBAB-94D4F29F330E}" sibTransId="{AC162BD9-6C40-4F83-A576-B1185CC635B2}"/>
    <dgm:cxn modelId="{6F451780-A79A-4589-8E1E-64DE48FA2F72}" type="presOf" srcId="{8B6F79CE-8093-411B-A6E0-7C1AF1BC5C7E}" destId="{20FF00E8-6D43-4AF9-860E-DFACEE40C0D8}" srcOrd="0" destOrd="0" presId="urn:microsoft.com/office/officeart/2008/layout/HexagonCluster"/>
    <dgm:cxn modelId="{1D754380-7C49-41D7-B775-2E81139196EA}" type="presOf" srcId="{E0C89CAC-32F9-452C-A0EF-25C25A42AE8F}" destId="{0F20BED2-6A16-4DD6-AB94-AB72982CC9F7}" srcOrd="0" destOrd="0" presId="urn:microsoft.com/office/officeart/2008/layout/HexagonCluster"/>
    <dgm:cxn modelId="{62938789-C7EC-495E-A955-DB4E1466369D}" type="presOf" srcId="{FBFD61CF-A004-4544-A18C-2F4FAA0B0212}" destId="{4B8C2035-6162-49B0-AC8A-FE51F904D8F9}" srcOrd="0" destOrd="0" presId="urn:microsoft.com/office/officeart/2008/layout/HexagonCluster"/>
    <dgm:cxn modelId="{07E0CD89-DCC6-4F9D-B823-CB98AE6C2794}" type="presOf" srcId="{29606B4B-F906-4489-BB08-4740391B266B}" destId="{76D72BD0-E3A5-4516-8776-0B9F6A5ECD2B}" srcOrd="0" destOrd="0" presId="urn:microsoft.com/office/officeart/2008/layout/HexagonCluster"/>
    <dgm:cxn modelId="{C8813C90-4549-42D8-A0CD-3B254D19CCAF}" srcId="{744A1AF1-9C9A-4D2A-A413-9302D653EADF}" destId="{199ECDFE-C973-42E9-8DD1-AA6B02A67739}" srcOrd="4" destOrd="0" parTransId="{1C528FD2-6889-4B15-BCCF-21C6AF047D9C}" sibTransId="{193BD420-4C9E-408E-B742-E99CE8FDE430}"/>
    <dgm:cxn modelId="{05E01F97-C4CF-403C-BD57-2222F59A42CA}" srcId="{744A1AF1-9C9A-4D2A-A413-9302D653EADF}" destId="{69BEE2A9-59A7-402A-9678-660F32667519}" srcOrd="11" destOrd="0" parTransId="{7DFA61E2-067E-4EAD-BF96-51384F809E80}" sibTransId="{C1270E27-8E6C-41B2-88AC-0EE98F138EE1}"/>
    <dgm:cxn modelId="{59C05BA1-4C4E-4D9A-B55A-E5AD6D8EB7B4}" type="presOf" srcId="{30B0D9D4-A881-4E64-8B23-534C4CAEA43C}" destId="{27B459EC-9001-41BF-A182-9409DB82D024}" srcOrd="0" destOrd="0" presId="urn:microsoft.com/office/officeart/2008/layout/HexagonCluster"/>
    <dgm:cxn modelId="{A8D01CA5-037E-4D1C-8C2B-89C0482E1B2F}" srcId="{744A1AF1-9C9A-4D2A-A413-9302D653EADF}" destId="{29606B4B-F906-4489-BB08-4740391B266B}" srcOrd="7" destOrd="0" parTransId="{D776357F-214F-4905-A742-733B9C43D199}" sibTransId="{3B7E6991-8F58-48EC-919B-0322CFDEC3FC}"/>
    <dgm:cxn modelId="{52874BA5-AC92-4E50-B892-B98BD824A9D0}" srcId="{744A1AF1-9C9A-4D2A-A413-9302D653EADF}" destId="{77D46249-4022-43F8-9AE8-6D0C215E383D}" srcOrd="8" destOrd="0" parTransId="{27A357C2-84C0-4BBE-BBAB-473E8249C60B}" sibTransId="{28FA9841-C463-43C9-B896-3430749796F2}"/>
    <dgm:cxn modelId="{599927A8-3D93-42B6-AFE7-76E3DA815784}" type="presOf" srcId="{886EFE0A-02DB-42C2-AF56-EA40EA276A1A}" destId="{30ADBE89-FD89-4DEF-AEEA-173FABF1BDF4}" srcOrd="0" destOrd="0" presId="urn:microsoft.com/office/officeart/2008/layout/HexagonCluster"/>
    <dgm:cxn modelId="{53F0ADAE-7D01-4F9F-8722-4BFA12CF9768}" type="presOf" srcId="{28FA9841-C463-43C9-B896-3430749796F2}" destId="{EC96DA97-C837-469F-9648-78A678A9A16F}" srcOrd="0" destOrd="0" presId="urn:microsoft.com/office/officeart/2008/layout/HexagonCluster"/>
    <dgm:cxn modelId="{14AF26B0-0128-46FD-B577-A16E35121AB5}" type="presOf" srcId="{FD93F56E-7FD7-4C53-A1E6-5C712428393D}" destId="{3628E050-0551-44E6-9DFB-4F4CBEE2E5AF}" srcOrd="0" destOrd="0" presId="urn:microsoft.com/office/officeart/2008/layout/HexagonCluster"/>
    <dgm:cxn modelId="{6BF6C9B5-C9A0-49A4-99BD-CEC0A463857B}" type="presOf" srcId="{D4410532-A585-416B-AD6C-A7A666880D66}" destId="{7FD51990-5CD2-4BF6-947B-686BCCC5346A}" srcOrd="0" destOrd="0" presId="urn:microsoft.com/office/officeart/2008/layout/HexagonCluster"/>
    <dgm:cxn modelId="{F124E8C4-AAE1-4BD6-A2AE-6569629321E9}" type="presOf" srcId="{3B7E6991-8F58-48EC-919B-0322CFDEC3FC}" destId="{A82E4445-E149-4156-927B-D1BE63CF6AB2}" srcOrd="0" destOrd="0" presId="urn:microsoft.com/office/officeart/2008/layout/HexagonCluster"/>
    <dgm:cxn modelId="{8CF0E8C6-AF36-4180-92EE-1CF95BD7B808}" type="presOf" srcId="{AC162BD9-6C40-4F83-A576-B1185CC635B2}" destId="{0038E331-4E84-46AD-A9ED-2FE99F4A92A7}" srcOrd="0" destOrd="0" presId="urn:microsoft.com/office/officeart/2008/layout/HexagonCluster"/>
    <dgm:cxn modelId="{877802CB-E4EE-4303-99C0-1A7775C97F57}" srcId="{744A1AF1-9C9A-4D2A-A413-9302D653EADF}" destId="{8B6F79CE-8093-411B-A6E0-7C1AF1BC5C7E}" srcOrd="0" destOrd="0" parTransId="{E831B14A-5282-42A6-92EF-08A8699240BC}" sibTransId="{FD93F56E-7FD7-4C53-A1E6-5C712428393D}"/>
    <dgm:cxn modelId="{C5C790D6-BFB1-4CEB-8F78-5C45A178C06A}" type="presOf" srcId="{8BA0F90F-3BEE-44D7-839A-303A6AF9C9BE}" destId="{75C14FF2-6C5D-4373-A615-2E7C67C42CA5}" srcOrd="0" destOrd="0" presId="urn:microsoft.com/office/officeart/2008/layout/HexagonCluster"/>
    <dgm:cxn modelId="{21B247E0-2F42-41D5-A2E4-1AA6F01F72CC}" type="presOf" srcId="{69BEE2A9-59A7-402A-9678-660F32667519}" destId="{DB1EBB8C-9598-4EF9-A6E1-A68387D62F8D}" srcOrd="0" destOrd="0" presId="urn:microsoft.com/office/officeart/2008/layout/HexagonCluster"/>
    <dgm:cxn modelId="{214999E5-A73B-4705-BC49-85011F8C87D0}" type="presOf" srcId="{199ECDFE-C973-42E9-8DD1-AA6B02A67739}" destId="{4CF5438C-E37F-4388-BECA-A8C4280939A3}" srcOrd="0" destOrd="0" presId="urn:microsoft.com/office/officeart/2008/layout/HexagonCluster"/>
    <dgm:cxn modelId="{8DAA96F1-0E49-44A7-9D7E-D1FA2C91883A}" srcId="{744A1AF1-9C9A-4D2A-A413-9302D653EADF}" destId="{2DE266C6-BC15-4404-9244-8A2B8697B714}" srcOrd="12" destOrd="0" parTransId="{BDE565C2-FE3F-47FE-B624-85CC258BBB3B}" sibTransId="{D1587718-C5DB-45FB-8B89-DC8C380D194F}"/>
    <dgm:cxn modelId="{7A8125F6-D169-4231-9FE0-DA64B9FE81CD}" type="presOf" srcId="{ADFEB6EA-1A49-4E21-95B4-BB528B146EB1}" destId="{9D2877E3-9720-41FE-B120-9EA70AF3B006}" srcOrd="0" destOrd="0" presId="urn:microsoft.com/office/officeart/2008/layout/HexagonCluster"/>
    <dgm:cxn modelId="{2652A8FD-3776-4ADB-AAD2-3B1354AD51C1}" type="presOf" srcId="{8FC92205-6E53-420E-AB84-4CA268688F77}" destId="{492DBFC2-49D4-4C2F-9D35-8476AFAE5917}" srcOrd="0" destOrd="0" presId="urn:microsoft.com/office/officeart/2008/layout/HexagonCluster"/>
    <dgm:cxn modelId="{6AE730E0-222E-4309-9101-23A8F5FA2F05}" type="presParOf" srcId="{6C42859F-092D-49C3-B498-8D660242563B}" destId="{9EED174F-2AAE-43C9-9A93-8DB37B2D57A2}" srcOrd="0" destOrd="0" presId="urn:microsoft.com/office/officeart/2008/layout/HexagonCluster"/>
    <dgm:cxn modelId="{F879EA6D-F0BF-4D08-923D-F5C40B8C78F4}" type="presParOf" srcId="{9EED174F-2AAE-43C9-9A93-8DB37B2D57A2}" destId="{20FF00E8-6D43-4AF9-860E-DFACEE40C0D8}" srcOrd="0" destOrd="0" presId="urn:microsoft.com/office/officeart/2008/layout/HexagonCluster"/>
    <dgm:cxn modelId="{6E89A623-D087-41FF-BEE7-971797A49A76}" type="presParOf" srcId="{6C42859F-092D-49C3-B498-8D660242563B}" destId="{661D25D2-68D9-493E-9726-AF277AA12CE5}" srcOrd="1" destOrd="0" presId="urn:microsoft.com/office/officeart/2008/layout/HexagonCluster"/>
    <dgm:cxn modelId="{EC39F46C-5F3F-47EA-A8CC-24D811A9597B}" type="presParOf" srcId="{661D25D2-68D9-493E-9726-AF277AA12CE5}" destId="{846555EC-50C4-4360-914E-01627263C1A6}" srcOrd="0" destOrd="0" presId="urn:microsoft.com/office/officeart/2008/layout/HexagonCluster"/>
    <dgm:cxn modelId="{B77B34FD-84B2-47CA-A90B-319DB137A3BB}" type="presParOf" srcId="{6C42859F-092D-49C3-B498-8D660242563B}" destId="{77A44737-E903-4D31-9524-471902BD6979}" srcOrd="2" destOrd="0" presId="urn:microsoft.com/office/officeart/2008/layout/HexagonCluster"/>
    <dgm:cxn modelId="{D78C8BDA-361C-42D0-9DB9-6DC0F37B9F8B}" type="presParOf" srcId="{77A44737-E903-4D31-9524-471902BD6979}" destId="{3628E050-0551-44E6-9DFB-4F4CBEE2E5AF}" srcOrd="0" destOrd="0" presId="urn:microsoft.com/office/officeart/2008/layout/HexagonCluster"/>
    <dgm:cxn modelId="{558E619C-8E8F-4281-8E9E-154E58883329}" type="presParOf" srcId="{6C42859F-092D-49C3-B498-8D660242563B}" destId="{4A5EA37C-5406-487F-9709-5F1B6D6235A8}" srcOrd="3" destOrd="0" presId="urn:microsoft.com/office/officeart/2008/layout/HexagonCluster"/>
    <dgm:cxn modelId="{48319D72-84DA-43F8-948B-C07B916EF457}" type="presParOf" srcId="{4A5EA37C-5406-487F-9709-5F1B6D6235A8}" destId="{6BD54386-F05E-4933-86D6-DB8B7938F816}" srcOrd="0" destOrd="0" presId="urn:microsoft.com/office/officeart/2008/layout/HexagonCluster"/>
    <dgm:cxn modelId="{223FBC2D-E02F-433E-A187-020464F1547A}" type="presParOf" srcId="{6C42859F-092D-49C3-B498-8D660242563B}" destId="{6F1AEC01-3A62-413E-A871-6AD3034603C5}" srcOrd="4" destOrd="0" presId="urn:microsoft.com/office/officeart/2008/layout/HexagonCluster"/>
    <dgm:cxn modelId="{743215AA-09B2-4992-B2E5-ADC366A658DE}" type="presParOf" srcId="{6F1AEC01-3A62-413E-A871-6AD3034603C5}" destId="{9D2877E3-9720-41FE-B120-9EA70AF3B006}" srcOrd="0" destOrd="0" presId="urn:microsoft.com/office/officeart/2008/layout/HexagonCluster"/>
    <dgm:cxn modelId="{74990209-8269-4F2C-8C36-C7C10E8F66D3}" type="presParOf" srcId="{6C42859F-092D-49C3-B498-8D660242563B}" destId="{58483924-D25F-4DF7-A871-A943EF01651C}" srcOrd="5" destOrd="0" presId="urn:microsoft.com/office/officeart/2008/layout/HexagonCluster"/>
    <dgm:cxn modelId="{F8098B34-D23B-4919-88BE-2A52AD158571}" type="presParOf" srcId="{58483924-D25F-4DF7-A871-A943EF01651C}" destId="{D26BEE17-B15A-4F94-9555-29DD65B2C669}" srcOrd="0" destOrd="0" presId="urn:microsoft.com/office/officeart/2008/layout/HexagonCluster"/>
    <dgm:cxn modelId="{767A5919-517A-45AD-BB6B-7C117CDDF928}" type="presParOf" srcId="{6C42859F-092D-49C3-B498-8D660242563B}" destId="{0E0F5F45-00AE-4096-A223-CB1CD26DB56D}" srcOrd="6" destOrd="0" presId="urn:microsoft.com/office/officeart/2008/layout/HexagonCluster"/>
    <dgm:cxn modelId="{4A6C98AE-9229-4773-B966-2B96247180E4}" type="presParOf" srcId="{0E0F5F45-00AE-4096-A223-CB1CD26DB56D}" destId="{0038E331-4E84-46AD-A9ED-2FE99F4A92A7}" srcOrd="0" destOrd="0" presId="urn:microsoft.com/office/officeart/2008/layout/HexagonCluster"/>
    <dgm:cxn modelId="{BAA24816-8909-4C9F-A792-99ACEF28F8F1}" type="presParOf" srcId="{6C42859F-092D-49C3-B498-8D660242563B}" destId="{CDFFF70C-9DA2-48B7-B6A5-10C0542D7A65}" srcOrd="7" destOrd="0" presId="urn:microsoft.com/office/officeart/2008/layout/HexagonCluster"/>
    <dgm:cxn modelId="{2F64B745-1B91-4ACE-9FA9-6FBEC8DB0A61}" type="presParOf" srcId="{CDFFF70C-9DA2-48B7-B6A5-10C0542D7A65}" destId="{8D66803F-FD81-41F5-AAEE-5521E0D00519}" srcOrd="0" destOrd="0" presId="urn:microsoft.com/office/officeart/2008/layout/HexagonCluster"/>
    <dgm:cxn modelId="{99426AF3-C115-4D8E-B061-5431410ABAF4}" type="presParOf" srcId="{6C42859F-092D-49C3-B498-8D660242563B}" destId="{B19F625C-60C0-4DDB-AFB4-09B2C6E71B37}" srcOrd="8" destOrd="0" presId="urn:microsoft.com/office/officeart/2008/layout/HexagonCluster"/>
    <dgm:cxn modelId="{B5889935-8F25-4C40-80F0-64EA9BA79FE8}" type="presParOf" srcId="{B19F625C-60C0-4DDB-AFB4-09B2C6E71B37}" destId="{EC6CA20C-8791-42C0-A4E1-7C51F3ADDACD}" srcOrd="0" destOrd="0" presId="urn:microsoft.com/office/officeart/2008/layout/HexagonCluster"/>
    <dgm:cxn modelId="{1685A8DD-10DB-447C-ACDB-F5C7B0A59294}" type="presParOf" srcId="{6C42859F-092D-49C3-B498-8D660242563B}" destId="{174A9FE7-0BAF-4F0F-8067-C9ADFDCD7092}" srcOrd="9" destOrd="0" presId="urn:microsoft.com/office/officeart/2008/layout/HexagonCluster"/>
    <dgm:cxn modelId="{492A6956-D4BB-468C-8604-751A40DCE0C4}" type="presParOf" srcId="{174A9FE7-0BAF-4F0F-8067-C9ADFDCD7092}" destId="{8762FAEF-ED64-49A0-B8EA-D0A2D8226A95}" srcOrd="0" destOrd="0" presId="urn:microsoft.com/office/officeart/2008/layout/HexagonCluster"/>
    <dgm:cxn modelId="{71337A53-B655-4E2A-9F72-BC02A192C1B2}" type="presParOf" srcId="{6C42859F-092D-49C3-B498-8D660242563B}" destId="{4FFA6886-B061-4E1C-A00D-318F41574F3D}" srcOrd="10" destOrd="0" presId="urn:microsoft.com/office/officeart/2008/layout/HexagonCluster"/>
    <dgm:cxn modelId="{F51C0478-3EB7-4289-B5F7-D66B964233F5}" type="presParOf" srcId="{4FFA6886-B061-4E1C-A00D-318F41574F3D}" destId="{5BA7BF3D-E514-405A-A11C-F138F6AE4F63}" srcOrd="0" destOrd="0" presId="urn:microsoft.com/office/officeart/2008/layout/HexagonCluster"/>
    <dgm:cxn modelId="{31621889-9914-4E0D-9E39-B7C206462201}" type="presParOf" srcId="{6C42859F-092D-49C3-B498-8D660242563B}" destId="{729A472D-B37B-4BDA-9294-30EE36462C74}" srcOrd="11" destOrd="0" presId="urn:microsoft.com/office/officeart/2008/layout/HexagonCluster"/>
    <dgm:cxn modelId="{F8273591-8F0C-4BFC-A578-B63EA04F60BF}" type="presParOf" srcId="{729A472D-B37B-4BDA-9294-30EE36462C74}" destId="{7C5FD080-85A4-48AE-A57C-41BC4371BA3A}" srcOrd="0" destOrd="0" presId="urn:microsoft.com/office/officeart/2008/layout/HexagonCluster"/>
    <dgm:cxn modelId="{4D8359C1-BB17-4885-A307-AB6FDC3AB397}" type="presParOf" srcId="{6C42859F-092D-49C3-B498-8D660242563B}" destId="{EB72FAD6-D80E-4C3F-90AB-38A54C82CA49}" srcOrd="12" destOrd="0" presId="urn:microsoft.com/office/officeart/2008/layout/HexagonCluster"/>
    <dgm:cxn modelId="{77E98A73-71BC-47EA-9A63-623D5751AD82}" type="presParOf" srcId="{EB72FAD6-D80E-4C3F-90AB-38A54C82CA49}" destId="{4B8C2035-6162-49B0-AC8A-FE51F904D8F9}" srcOrd="0" destOrd="0" presId="urn:microsoft.com/office/officeart/2008/layout/HexagonCluster"/>
    <dgm:cxn modelId="{81790960-5DFD-484E-9C54-9FC4C8AEF6E6}" type="presParOf" srcId="{6C42859F-092D-49C3-B498-8D660242563B}" destId="{35BB49A8-E500-44AF-8DC3-DDC591AD7EF2}" srcOrd="13" destOrd="0" presId="urn:microsoft.com/office/officeart/2008/layout/HexagonCluster"/>
    <dgm:cxn modelId="{945C02C3-75FE-452F-87D9-B139097BE170}" type="presParOf" srcId="{35BB49A8-E500-44AF-8DC3-DDC591AD7EF2}" destId="{8699A96C-8344-4C1C-B51E-163205007268}" srcOrd="0" destOrd="0" presId="urn:microsoft.com/office/officeart/2008/layout/HexagonCluster"/>
    <dgm:cxn modelId="{11D9769C-76B7-4E0F-8E08-CB2C9D254522}" type="presParOf" srcId="{6C42859F-092D-49C3-B498-8D660242563B}" destId="{2D23B2C1-DE47-404F-ACC0-6E091905AF0E}" srcOrd="14" destOrd="0" presId="urn:microsoft.com/office/officeart/2008/layout/HexagonCluster"/>
    <dgm:cxn modelId="{80E29DED-80CF-44A9-B87B-A43DE472CC2C}" type="presParOf" srcId="{2D23B2C1-DE47-404F-ACC0-6E091905AF0E}" destId="{30ADBE89-FD89-4DEF-AEEA-173FABF1BDF4}" srcOrd="0" destOrd="0" presId="urn:microsoft.com/office/officeart/2008/layout/HexagonCluster"/>
    <dgm:cxn modelId="{815C5AF7-C84C-45C2-88ED-AE5D2640A10A}" type="presParOf" srcId="{6C42859F-092D-49C3-B498-8D660242563B}" destId="{A3C0DC53-8FE3-443D-B155-79C44D6D28EE}" srcOrd="15" destOrd="0" presId="urn:microsoft.com/office/officeart/2008/layout/HexagonCluster"/>
    <dgm:cxn modelId="{0CA0DAEE-DAD2-432D-94A5-5408C1920FCA}" type="presParOf" srcId="{A3C0DC53-8FE3-443D-B155-79C44D6D28EE}" destId="{943C5F74-53F4-4D8D-9B6A-96B31F3F1EAE}" srcOrd="0" destOrd="0" presId="urn:microsoft.com/office/officeart/2008/layout/HexagonCluster"/>
    <dgm:cxn modelId="{C1E13CB3-CE52-4CEA-98F3-4807F12D97BB}" type="presParOf" srcId="{6C42859F-092D-49C3-B498-8D660242563B}" destId="{7A39E67A-36D1-41A0-8CA0-B630EDBE210D}" srcOrd="16" destOrd="0" presId="urn:microsoft.com/office/officeart/2008/layout/HexagonCluster"/>
    <dgm:cxn modelId="{8ACFD715-9819-44C5-B629-A5B9F0C06C07}" type="presParOf" srcId="{7A39E67A-36D1-41A0-8CA0-B630EDBE210D}" destId="{4CF5438C-E37F-4388-BECA-A8C4280939A3}" srcOrd="0" destOrd="0" presId="urn:microsoft.com/office/officeart/2008/layout/HexagonCluster"/>
    <dgm:cxn modelId="{1B59CFD2-F49D-4DB2-9CC9-99C74700145E}" type="presParOf" srcId="{6C42859F-092D-49C3-B498-8D660242563B}" destId="{6A4F421F-FD93-4155-B6A8-0F413AD8B06C}" srcOrd="17" destOrd="0" presId="urn:microsoft.com/office/officeart/2008/layout/HexagonCluster"/>
    <dgm:cxn modelId="{7C43D882-37C0-402C-94D7-330F4A9A3483}" type="presParOf" srcId="{6A4F421F-FD93-4155-B6A8-0F413AD8B06C}" destId="{C00BA225-F5F2-421E-B523-9E5CBBA1E506}" srcOrd="0" destOrd="0" presId="urn:microsoft.com/office/officeart/2008/layout/HexagonCluster"/>
    <dgm:cxn modelId="{EAD72CCE-6F32-49C9-B20B-CCECD15E9801}" type="presParOf" srcId="{6C42859F-092D-49C3-B498-8D660242563B}" destId="{FC009BEB-4740-48AE-9CA6-BFD372B08150}" srcOrd="18" destOrd="0" presId="urn:microsoft.com/office/officeart/2008/layout/HexagonCluster"/>
    <dgm:cxn modelId="{9FE81075-0253-4814-8CD5-BCB60A3EF324}" type="presParOf" srcId="{FC009BEB-4740-48AE-9CA6-BFD372B08150}" destId="{ACD27C15-5D45-4200-B489-BF0854D8AC72}" srcOrd="0" destOrd="0" presId="urn:microsoft.com/office/officeart/2008/layout/HexagonCluster"/>
    <dgm:cxn modelId="{7692D72D-68F7-4E03-9EB8-EB437D4C2E3B}" type="presParOf" srcId="{6C42859F-092D-49C3-B498-8D660242563B}" destId="{56A235B5-F052-420D-A815-96E0F02B24E3}" srcOrd="19" destOrd="0" presId="urn:microsoft.com/office/officeart/2008/layout/HexagonCluster"/>
    <dgm:cxn modelId="{53A0D2E3-AD65-41AA-91D0-9FE9CA873BE8}" type="presParOf" srcId="{56A235B5-F052-420D-A815-96E0F02B24E3}" destId="{3199656A-5B22-4D88-BC10-25FBBDB9E8FF}" srcOrd="0" destOrd="0" presId="urn:microsoft.com/office/officeart/2008/layout/HexagonCluster"/>
    <dgm:cxn modelId="{01F75D61-4BFC-4B66-A295-DA6C2EEEEBF1}" type="presParOf" srcId="{6C42859F-092D-49C3-B498-8D660242563B}" destId="{64AAFC8C-B8BB-4EEC-8B6D-D8D07B51FAA0}" srcOrd="20" destOrd="0" presId="urn:microsoft.com/office/officeart/2008/layout/HexagonCluster"/>
    <dgm:cxn modelId="{20535E7F-8383-4399-8CFF-6F1FCB589AA1}" type="presParOf" srcId="{64AAFC8C-B8BB-4EEC-8B6D-D8D07B51FAA0}" destId="{75C14FF2-6C5D-4373-A615-2E7C67C42CA5}" srcOrd="0" destOrd="0" presId="urn:microsoft.com/office/officeart/2008/layout/HexagonCluster"/>
    <dgm:cxn modelId="{FB960372-9702-4AC7-B42E-BBA1BC15350B}" type="presParOf" srcId="{6C42859F-092D-49C3-B498-8D660242563B}" destId="{D04C2DE1-91DF-4CE7-A4FC-9A2AA8056460}" srcOrd="21" destOrd="0" presId="urn:microsoft.com/office/officeart/2008/layout/HexagonCluster"/>
    <dgm:cxn modelId="{FF0BD005-AB89-4D4E-944B-2B2444B98610}" type="presParOf" srcId="{D04C2DE1-91DF-4CE7-A4FC-9A2AA8056460}" destId="{104B7031-9182-4471-8C5A-988D9A0C5326}" srcOrd="0" destOrd="0" presId="urn:microsoft.com/office/officeart/2008/layout/HexagonCluster"/>
    <dgm:cxn modelId="{80E8D8CA-CBEB-441B-9636-1CD3BEC1B860}" type="presParOf" srcId="{6C42859F-092D-49C3-B498-8D660242563B}" destId="{DDE0348E-2DB1-4714-8B62-839ECE1B1632}" srcOrd="22" destOrd="0" presId="urn:microsoft.com/office/officeart/2008/layout/HexagonCluster"/>
    <dgm:cxn modelId="{676E6B09-783F-4337-AF03-41C4A41F1F12}" type="presParOf" srcId="{DDE0348E-2DB1-4714-8B62-839ECE1B1632}" destId="{98F19F8D-4DD4-4C42-8E8F-31B028BB2438}" srcOrd="0" destOrd="0" presId="urn:microsoft.com/office/officeart/2008/layout/HexagonCluster"/>
    <dgm:cxn modelId="{C9E11146-4533-4EAB-8E94-3F3F70218D4F}" type="presParOf" srcId="{6C42859F-092D-49C3-B498-8D660242563B}" destId="{F723404F-FCA4-43BA-A141-3A92C6782320}" srcOrd="23" destOrd="0" presId="urn:microsoft.com/office/officeart/2008/layout/HexagonCluster"/>
    <dgm:cxn modelId="{059CE369-E300-4790-92A6-560626F96D68}" type="presParOf" srcId="{F723404F-FCA4-43BA-A141-3A92C6782320}" destId="{8008BF56-E15A-43BA-8740-9AD84122C572}" srcOrd="0" destOrd="0" presId="urn:microsoft.com/office/officeart/2008/layout/HexagonCluster"/>
    <dgm:cxn modelId="{AC5CBB03-A1DD-45C6-9EE2-412DB1BAC577}" type="presParOf" srcId="{6C42859F-092D-49C3-B498-8D660242563B}" destId="{13DB6F9D-66AA-4209-9143-993668A4AC6B}" srcOrd="24" destOrd="0" presId="urn:microsoft.com/office/officeart/2008/layout/HexagonCluster"/>
    <dgm:cxn modelId="{0F77CDC0-2A57-43A8-A02E-02EEE57549D1}" type="presParOf" srcId="{13DB6F9D-66AA-4209-9143-993668A4AC6B}" destId="{27B459EC-9001-41BF-A182-9409DB82D024}" srcOrd="0" destOrd="0" presId="urn:microsoft.com/office/officeart/2008/layout/HexagonCluster"/>
    <dgm:cxn modelId="{8C05ECB5-D2D2-4907-945C-FA9EDAD50C2F}" type="presParOf" srcId="{6C42859F-092D-49C3-B498-8D660242563B}" destId="{F612B9FC-8573-4604-9A5C-9A697218295D}" srcOrd="25" destOrd="0" presId="urn:microsoft.com/office/officeart/2008/layout/HexagonCluster"/>
    <dgm:cxn modelId="{DDE3C53F-F857-4F26-9FBB-0CC0DB74B324}" type="presParOf" srcId="{F612B9FC-8573-4604-9A5C-9A697218295D}" destId="{33E998C3-61E0-4285-ABC1-0C4B1D4C1BBF}" srcOrd="0" destOrd="0" presId="urn:microsoft.com/office/officeart/2008/layout/HexagonCluster"/>
    <dgm:cxn modelId="{FAC384FF-3516-49EB-8BA7-04BFB5125E44}" type="presParOf" srcId="{6C42859F-092D-49C3-B498-8D660242563B}" destId="{DEC304C7-235B-43B7-80E8-8AFA362E0AFA}" srcOrd="26" destOrd="0" presId="urn:microsoft.com/office/officeart/2008/layout/HexagonCluster"/>
    <dgm:cxn modelId="{BF150585-62E6-4D5A-837F-6F9B0C71C43E}" type="presParOf" srcId="{DEC304C7-235B-43B7-80E8-8AFA362E0AFA}" destId="{A0099439-A823-440C-B8F7-9E1EAF21BA74}" srcOrd="0" destOrd="0" presId="urn:microsoft.com/office/officeart/2008/layout/HexagonCluster"/>
    <dgm:cxn modelId="{ED76B0ED-FCAE-4224-A6D4-D7AAE848470C}" type="presParOf" srcId="{6C42859F-092D-49C3-B498-8D660242563B}" destId="{A0DA7E2B-A026-4B98-9A61-57E0AA312998}" srcOrd="27" destOrd="0" presId="urn:microsoft.com/office/officeart/2008/layout/HexagonCluster"/>
    <dgm:cxn modelId="{AFF4DE30-AAA4-4CDD-8B84-F03FE907111C}" type="presParOf" srcId="{A0DA7E2B-A026-4B98-9A61-57E0AA312998}" destId="{B11C089C-9EE3-45E4-A0FB-4296E88EA95B}" srcOrd="0" destOrd="0" presId="urn:microsoft.com/office/officeart/2008/layout/HexagonCluster"/>
    <dgm:cxn modelId="{060A29F6-8093-4E6B-8C1C-1EF30499BB70}" type="presParOf" srcId="{6C42859F-092D-49C3-B498-8D660242563B}" destId="{688996C8-D5B4-4CB8-A092-F6B715B9EFB7}" srcOrd="28" destOrd="0" presId="urn:microsoft.com/office/officeart/2008/layout/HexagonCluster"/>
    <dgm:cxn modelId="{EDBF3CCA-1AFF-4DFE-BA86-22B4367393CC}" type="presParOf" srcId="{688996C8-D5B4-4CB8-A092-F6B715B9EFB7}" destId="{76D72BD0-E3A5-4516-8776-0B9F6A5ECD2B}" srcOrd="0" destOrd="0" presId="urn:microsoft.com/office/officeart/2008/layout/HexagonCluster"/>
    <dgm:cxn modelId="{F64ACA87-ECC8-44B9-8376-29FA2A14D482}" type="presParOf" srcId="{6C42859F-092D-49C3-B498-8D660242563B}" destId="{FAD81A4A-C981-4A16-95C2-D262557CEF09}" srcOrd="29" destOrd="0" presId="urn:microsoft.com/office/officeart/2008/layout/HexagonCluster"/>
    <dgm:cxn modelId="{B6C29581-21D9-4451-929E-02FC4D9F6A6F}" type="presParOf" srcId="{FAD81A4A-C981-4A16-95C2-D262557CEF09}" destId="{1FF5BDD6-7063-4C60-BD78-52E21F28658B}" srcOrd="0" destOrd="0" presId="urn:microsoft.com/office/officeart/2008/layout/HexagonCluster"/>
    <dgm:cxn modelId="{02908C6D-9E22-4CC4-81A3-558911AD3B06}" type="presParOf" srcId="{6C42859F-092D-49C3-B498-8D660242563B}" destId="{32F0D875-3A02-45FE-A996-566CB117E4F2}" srcOrd="30" destOrd="0" presId="urn:microsoft.com/office/officeart/2008/layout/HexagonCluster"/>
    <dgm:cxn modelId="{4EB4575D-5988-47B5-B141-BE44BCA74388}" type="presParOf" srcId="{32F0D875-3A02-45FE-A996-566CB117E4F2}" destId="{A82E4445-E149-4156-927B-D1BE63CF6AB2}" srcOrd="0" destOrd="0" presId="urn:microsoft.com/office/officeart/2008/layout/HexagonCluster"/>
    <dgm:cxn modelId="{9DB24F00-71A1-4B47-A6B6-5EE3853BF071}" type="presParOf" srcId="{6C42859F-092D-49C3-B498-8D660242563B}" destId="{791E1CEA-D9F2-4C25-A486-0E4B072C58B9}" srcOrd="31" destOrd="0" presId="urn:microsoft.com/office/officeart/2008/layout/HexagonCluster"/>
    <dgm:cxn modelId="{F2C611F2-57F6-4FBB-96C7-893D2B09040A}" type="presParOf" srcId="{791E1CEA-D9F2-4C25-A486-0E4B072C58B9}" destId="{0FA42148-8A2A-45E9-B41A-01B4BA321024}" srcOrd="0" destOrd="0" presId="urn:microsoft.com/office/officeart/2008/layout/HexagonCluster"/>
    <dgm:cxn modelId="{D45FFEC1-B33F-4002-A040-B47A76E12B2A}" type="presParOf" srcId="{6C42859F-092D-49C3-B498-8D660242563B}" destId="{C8ED4694-B70D-458F-B292-A530A6DABCC3}" srcOrd="32" destOrd="0" presId="urn:microsoft.com/office/officeart/2008/layout/HexagonCluster"/>
    <dgm:cxn modelId="{8B317880-B150-45D7-8B98-01DF352C4F0E}" type="presParOf" srcId="{C8ED4694-B70D-458F-B292-A530A6DABCC3}" destId="{FB17E216-E2F5-4C9A-A87E-6EDDD3D9B16F}" srcOrd="0" destOrd="0" presId="urn:microsoft.com/office/officeart/2008/layout/HexagonCluster"/>
    <dgm:cxn modelId="{149C23BD-5DCC-403F-B14E-2387E3BF59E9}" type="presParOf" srcId="{6C42859F-092D-49C3-B498-8D660242563B}" destId="{7D896662-9D70-4398-8549-9DFABCAD2ED7}" srcOrd="33" destOrd="0" presId="urn:microsoft.com/office/officeart/2008/layout/HexagonCluster"/>
    <dgm:cxn modelId="{DFA9F556-4E40-4A3F-BB00-8DCE68DEE0D0}" type="presParOf" srcId="{7D896662-9D70-4398-8549-9DFABCAD2ED7}" destId="{61010A64-85FA-4452-B950-F2A6699C4FF9}" srcOrd="0" destOrd="0" presId="urn:microsoft.com/office/officeart/2008/layout/HexagonCluster"/>
    <dgm:cxn modelId="{707CF584-245A-4320-A89A-A63DF9F1CCA6}" type="presParOf" srcId="{6C42859F-092D-49C3-B498-8D660242563B}" destId="{40B8BEE1-0A55-4A7F-9021-2B3833D906AA}" srcOrd="34" destOrd="0" presId="urn:microsoft.com/office/officeart/2008/layout/HexagonCluster"/>
    <dgm:cxn modelId="{C6C73869-B55E-4FA4-A512-2E72DBF832F6}" type="presParOf" srcId="{40B8BEE1-0A55-4A7F-9021-2B3833D906AA}" destId="{EC96DA97-C837-469F-9648-78A678A9A16F}" srcOrd="0" destOrd="0" presId="urn:microsoft.com/office/officeart/2008/layout/HexagonCluster"/>
    <dgm:cxn modelId="{D0032FC6-0893-44CE-BFD3-16E72337A53F}" type="presParOf" srcId="{6C42859F-092D-49C3-B498-8D660242563B}" destId="{EF1CE871-D9F1-457D-9967-1386B238476F}" srcOrd="35" destOrd="0" presId="urn:microsoft.com/office/officeart/2008/layout/HexagonCluster"/>
    <dgm:cxn modelId="{CAE378B6-AD70-42D4-B6BF-CA7366376AD2}" type="presParOf" srcId="{EF1CE871-D9F1-457D-9967-1386B238476F}" destId="{B9A856F2-BA0A-412D-BAE9-71C18B28CBC0}" srcOrd="0" destOrd="0" presId="urn:microsoft.com/office/officeart/2008/layout/HexagonCluster"/>
    <dgm:cxn modelId="{9A23E2AF-53CA-40FB-9724-244DBEC68E4F}" type="presParOf" srcId="{6C42859F-092D-49C3-B498-8D660242563B}" destId="{8955133F-4A44-4307-A622-17BB8F1A865B}" srcOrd="36" destOrd="0" presId="urn:microsoft.com/office/officeart/2008/layout/HexagonCluster"/>
    <dgm:cxn modelId="{8761B323-540D-49F7-A5CF-E894F5256BCB}" type="presParOf" srcId="{8955133F-4A44-4307-A622-17BB8F1A865B}" destId="{0F20BED2-6A16-4DD6-AB94-AB72982CC9F7}" srcOrd="0" destOrd="0" presId="urn:microsoft.com/office/officeart/2008/layout/HexagonCluster"/>
    <dgm:cxn modelId="{0F180104-A5F5-4B5E-9166-8611941EBE4E}" type="presParOf" srcId="{6C42859F-092D-49C3-B498-8D660242563B}" destId="{CE318D60-3E14-4FDE-97B4-FF4C00A6E3C5}" srcOrd="37" destOrd="0" presId="urn:microsoft.com/office/officeart/2008/layout/HexagonCluster"/>
    <dgm:cxn modelId="{97C115A7-FC07-40BB-B804-7DD99CFA9155}" type="presParOf" srcId="{CE318D60-3E14-4FDE-97B4-FF4C00A6E3C5}" destId="{D7E8C360-D0D7-4A5A-AE6C-ECFCDE417A01}" srcOrd="0" destOrd="0" presId="urn:microsoft.com/office/officeart/2008/layout/HexagonCluster"/>
    <dgm:cxn modelId="{4F6F1950-D425-4F50-9121-BBFED624814A}" type="presParOf" srcId="{6C42859F-092D-49C3-B498-8D660242563B}" destId="{0CF6A63B-7883-4F9A-92C0-40C25DACE15D}" srcOrd="38" destOrd="0" presId="urn:microsoft.com/office/officeart/2008/layout/HexagonCluster"/>
    <dgm:cxn modelId="{30094BCF-9745-41E9-96DE-3C3EBB7A1DB5}" type="presParOf" srcId="{0CF6A63B-7883-4F9A-92C0-40C25DACE15D}" destId="{492DBFC2-49D4-4C2F-9D35-8476AFAE5917}" srcOrd="0" destOrd="0" presId="urn:microsoft.com/office/officeart/2008/layout/HexagonCluster"/>
    <dgm:cxn modelId="{F87C4356-68E0-4847-B6E9-97FF99239876}" type="presParOf" srcId="{6C42859F-092D-49C3-B498-8D660242563B}" destId="{010213FA-B2CE-4941-BD27-220DFED2E401}" srcOrd="39" destOrd="0" presId="urn:microsoft.com/office/officeart/2008/layout/HexagonCluster"/>
    <dgm:cxn modelId="{334B4C32-E5D7-419E-9010-90F01AB63E17}" type="presParOf" srcId="{010213FA-B2CE-4941-BD27-220DFED2E401}" destId="{F8FA62E5-B05C-464C-B769-8AE22DE1A466}" srcOrd="0" destOrd="0" presId="urn:microsoft.com/office/officeart/2008/layout/HexagonCluster"/>
    <dgm:cxn modelId="{81D9C272-A392-42A2-A39E-1AC253B10172}" type="presParOf" srcId="{6C42859F-092D-49C3-B498-8D660242563B}" destId="{9A5562A5-4C90-471F-A808-403CF0A15575}" srcOrd="40" destOrd="0" presId="urn:microsoft.com/office/officeart/2008/layout/HexagonCluster"/>
    <dgm:cxn modelId="{8CA8F429-A4B5-405B-9203-D4FE2044B1B1}" type="presParOf" srcId="{9A5562A5-4C90-471F-A808-403CF0A15575}" destId="{7FD51990-5CD2-4BF6-947B-686BCCC5346A}" srcOrd="0" destOrd="0" presId="urn:microsoft.com/office/officeart/2008/layout/HexagonCluster"/>
    <dgm:cxn modelId="{3D89F7C3-6CE0-4BA7-A124-903BC2601002}" type="presParOf" srcId="{6C42859F-092D-49C3-B498-8D660242563B}" destId="{A0D2D8BB-9A55-458D-92EF-31ABC0C831CE}" srcOrd="41" destOrd="0" presId="urn:microsoft.com/office/officeart/2008/layout/HexagonCluster"/>
    <dgm:cxn modelId="{89884CBA-2A7D-412C-8BD1-1316A7AF335B}" type="presParOf" srcId="{A0D2D8BB-9A55-458D-92EF-31ABC0C831CE}" destId="{A772EAF4-8528-47CA-A2DC-356A3CAC532A}" srcOrd="0" destOrd="0" presId="urn:microsoft.com/office/officeart/2008/layout/HexagonCluster"/>
    <dgm:cxn modelId="{8BB89E9F-BF97-4700-895D-E9FA2F043040}" type="presParOf" srcId="{6C42859F-092D-49C3-B498-8D660242563B}" destId="{42011A10-12DE-4014-A662-F25A2573D421}" srcOrd="42" destOrd="0" presId="urn:microsoft.com/office/officeart/2008/layout/HexagonCluster"/>
    <dgm:cxn modelId="{B436F142-0C4C-4C21-BC8B-799B22C176E1}" type="presParOf" srcId="{42011A10-12DE-4014-A662-F25A2573D421}" destId="{49775845-CBED-4121-ACBB-495AAAEEB55E}" srcOrd="0" destOrd="0" presId="urn:microsoft.com/office/officeart/2008/layout/HexagonCluster"/>
    <dgm:cxn modelId="{A8B22B62-0216-4319-B430-ACC15D7F01D3}" type="presParOf" srcId="{6C42859F-092D-49C3-B498-8D660242563B}" destId="{FA508866-60A0-4CB7-B950-9ABB39A58C31}" srcOrd="43" destOrd="0" presId="urn:microsoft.com/office/officeart/2008/layout/HexagonCluster"/>
    <dgm:cxn modelId="{A5872E5E-E874-4524-A94D-4310C40928CC}" type="presParOf" srcId="{FA508866-60A0-4CB7-B950-9ABB39A58C31}" destId="{BB8C55C8-7578-4805-8E4F-FAFBDA177B4D}" srcOrd="0" destOrd="0" presId="urn:microsoft.com/office/officeart/2008/layout/HexagonCluster"/>
    <dgm:cxn modelId="{0208CB9E-171D-46AE-B30F-F90F0055F55C}" type="presParOf" srcId="{6C42859F-092D-49C3-B498-8D660242563B}" destId="{898F29AC-31B6-435A-A292-0CCA9CB3E17B}" srcOrd="44" destOrd="0" presId="urn:microsoft.com/office/officeart/2008/layout/HexagonCluster"/>
    <dgm:cxn modelId="{EF9293D6-5331-4D33-B673-B15E62C9DF05}" type="presParOf" srcId="{898F29AC-31B6-435A-A292-0CCA9CB3E17B}" destId="{DB1EBB8C-9598-4EF9-A6E1-A68387D62F8D}" srcOrd="0" destOrd="0" presId="urn:microsoft.com/office/officeart/2008/layout/HexagonCluster"/>
    <dgm:cxn modelId="{7D646BC5-3F7B-4E5B-8960-A1DA5648762D}" type="presParOf" srcId="{6C42859F-092D-49C3-B498-8D660242563B}" destId="{BBEDEC20-D225-4741-883D-13427346B56C}" srcOrd="45" destOrd="0" presId="urn:microsoft.com/office/officeart/2008/layout/HexagonCluster"/>
    <dgm:cxn modelId="{20D02722-DA0D-4A2A-BE47-9C752CCADC43}" type="presParOf" srcId="{BBEDEC20-D225-4741-883D-13427346B56C}" destId="{C5B5B272-6ED0-471B-AF08-0AC33BF34819}" srcOrd="0" destOrd="0" presId="urn:microsoft.com/office/officeart/2008/layout/HexagonCluster"/>
    <dgm:cxn modelId="{030E2B46-B136-44A6-9132-1555D292A5E5}" type="presParOf" srcId="{6C42859F-092D-49C3-B498-8D660242563B}" destId="{3E6AB31E-2FC7-486C-88B3-86D72329EBD3}" srcOrd="46" destOrd="0" presId="urn:microsoft.com/office/officeart/2008/layout/HexagonCluster"/>
    <dgm:cxn modelId="{309129B2-5499-4974-B863-33628F4C8522}" type="presParOf" srcId="{3E6AB31E-2FC7-486C-88B3-86D72329EBD3}" destId="{EEECCB8F-5F0F-4FCC-807D-4F3578FDDC69}" srcOrd="0" destOrd="0" presId="urn:microsoft.com/office/officeart/2008/layout/HexagonCluster"/>
    <dgm:cxn modelId="{460E5C99-8B4B-458F-A72D-B8484B2AE062}" type="presParOf" srcId="{6C42859F-092D-49C3-B498-8D660242563B}" destId="{ACD1C5AB-17F0-4E13-BDD6-4B1356FB4436}" srcOrd="47" destOrd="0" presId="urn:microsoft.com/office/officeart/2008/layout/HexagonCluster"/>
    <dgm:cxn modelId="{E6959C45-96FD-42ED-909D-2A263AE541CD}" type="presParOf" srcId="{ACD1C5AB-17F0-4E13-BDD6-4B1356FB4436}" destId="{73CD7C0B-848A-437A-AFAD-51D66129097E}" srcOrd="0" destOrd="0" presId="urn:microsoft.com/office/officeart/2008/layout/Hexagon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8B51C-E042-4BA7-844E-099B2EF341A9}">
      <dsp:nvSpPr>
        <dsp:cNvPr id="0" name=""/>
        <dsp:cNvSpPr/>
      </dsp:nvSpPr>
      <dsp:spPr>
        <a:xfrm>
          <a:off x="2052881" y="216"/>
          <a:ext cx="1849338" cy="1849338"/>
        </a:xfrm>
        <a:prstGeom prst="downArrow">
          <a:avLst>
            <a:gd name="adj1" fmla="val 50000"/>
            <a:gd name="adj2" fmla="val 35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accent3"/>
              </a:solidFill>
            </a:rPr>
            <a:t>Project &amp; Team Support: Agile planning, task tracking, and deadline management</a:t>
          </a:r>
        </a:p>
      </dsp:txBody>
      <dsp:txXfrm>
        <a:off x="2515216" y="216"/>
        <a:ext cx="924669" cy="1525704"/>
      </dsp:txXfrm>
    </dsp:sp>
    <dsp:sp modelId="{C8AD9405-C6AF-42D8-A687-79176BD552FF}">
      <dsp:nvSpPr>
        <dsp:cNvPr id="0" name=""/>
        <dsp:cNvSpPr/>
      </dsp:nvSpPr>
      <dsp:spPr>
        <a:xfrm rot="3600000">
          <a:off x="3744037" y="976605"/>
          <a:ext cx="1849338" cy="1849338"/>
        </a:xfrm>
        <a:prstGeom prst="downArrow">
          <a:avLst>
            <a:gd name="adj1" fmla="val 50000"/>
            <a:gd name="adj2" fmla="val 35000"/>
          </a:avLst>
        </a:prstGeom>
        <a:solidFill>
          <a:schemeClr val="accent5">
            <a:hueOff val="-2865593"/>
            <a:satOff val="3338"/>
            <a:lumOff val="145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accent3"/>
              </a:solidFill>
            </a:rPr>
            <a:t>Technical Troubleshooting: Git, VS Code, Azure, CSS/HTML fixes</a:t>
          </a:r>
        </a:p>
      </dsp:txBody>
      <dsp:txXfrm rot="-5400000">
        <a:off x="4045992" y="1358031"/>
        <a:ext cx="1525704" cy="924669"/>
      </dsp:txXfrm>
    </dsp:sp>
    <dsp:sp modelId="{97765053-A8F8-4F96-A355-1FA0D8972904}">
      <dsp:nvSpPr>
        <dsp:cNvPr id="0" name=""/>
        <dsp:cNvSpPr/>
      </dsp:nvSpPr>
      <dsp:spPr>
        <a:xfrm rot="7200000">
          <a:off x="3744037" y="2929383"/>
          <a:ext cx="1849338" cy="1849338"/>
        </a:xfrm>
        <a:prstGeom prst="downArrow">
          <a:avLst>
            <a:gd name="adj1" fmla="val 50000"/>
            <a:gd name="adj2" fmla="val 35000"/>
          </a:avLst>
        </a:prstGeom>
        <a:solidFill>
          <a:schemeClr val="accent5">
            <a:hueOff val="-5731187"/>
            <a:satOff val="6677"/>
            <a:lumOff val="290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accent3"/>
              </a:solidFill>
            </a:rPr>
            <a:t>Brand &amp; Asset Management: Logo and graphic creation, brand consistency, privacy compliance</a:t>
          </a:r>
        </a:p>
      </dsp:txBody>
      <dsp:txXfrm rot="-5400000">
        <a:off x="4045992" y="3472626"/>
        <a:ext cx="1525704" cy="924669"/>
      </dsp:txXfrm>
    </dsp:sp>
    <dsp:sp modelId="{22D74576-2334-4B1A-A0C2-88125B663DE9}">
      <dsp:nvSpPr>
        <dsp:cNvPr id="0" name=""/>
        <dsp:cNvSpPr/>
      </dsp:nvSpPr>
      <dsp:spPr>
        <a:xfrm rot="10800000">
          <a:off x="2052881" y="3905772"/>
          <a:ext cx="1849338" cy="1849338"/>
        </a:xfrm>
        <a:prstGeom prst="downArrow">
          <a:avLst>
            <a:gd name="adj1" fmla="val 50000"/>
            <a:gd name="adj2" fmla="val 35000"/>
          </a:avLst>
        </a:prstGeom>
        <a:solidFill>
          <a:schemeClr val="accent5">
            <a:hueOff val="-8596780"/>
            <a:satOff val="10015"/>
            <a:lumOff val="435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accent3"/>
              </a:solidFill>
            </a:rPr>
            <a:t>Administrative Support: SOPs, document prep, Microsoft Office, email/calendar coordination</a:t>
          </a:r>
        </a:p>
      </dsp:txBody>
      <dsp:txXfrm rot="10800000">
        <a:off x="2515215" y="4229406"/>
        <a:ext cx="924669" cy="1525704"/>
      </dsp:txXfrm>
    </dsp:sp>
    <dsp:sp modelId="{9A7D9633-327C-4D09-98AA-250689A18589}">
      <dsp:nvSpPr>
        <dsp:cNvPr id="0" name=""/>
        <dsp:cNvSpPr/>
      </dsp:nvSpPr>
      <dsp:spPr>
        <a:xfrm rot="14400000">
          <a:off x="361726" y="2929383"/>
          <a:ext cx="1849338" cy="1849338"/>
        </a:xfrm>
        <a:prstGeom prst="downArrow">
          <a:avLst>
            <a:gd name="adj1" fmla="val 50000"/>
            <a:gd name="adj2" fmla="val 35000"/>
          </a:avLst>
        </a:prstGeom>
        <a:solidFill>
          <a:schemeClr val="accent5">
            <a:hueOff val="-11462373"/>
            <a:satOff val="13354"/>
            <a:lumOff val="580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accent3"/>
              </a:solidFill>
            </a:rPr>
            <a:t>Creative Direction: Visual asset creation, layout review, marketing materials</a:t>
          </a:r>
        </a:p>
      </dsp:txBody>
      <dsp:txXfrm rot="5400000">
        <a:off x="383406" y="3472625"/>
        <a:ext cx="1525704" cy="924669"/>
      </dsp:txXfrm>
    </dsp:sp>
    <dsp:sp modelId="{79412339-19D4-4B82-8105-B3FA5FD089A9}">
      <dsp:nvSpPr>
        <dsp:cNvPr id="0" name=""/>
        <dsp:cNvSpPr/>
      </dsp:nvSpPr>
      <dsp:spPr>
        <a:xfrm rot="18000000">
          <a:off x="361726" y="976605"/>
          <a:ext cx="1849338" cy="1849338"/>
        </a:xfrm>
        <a:prstGeom prst="downArrow">
          <a:avLst>
            <a:gd name="adj1" fmla="val 50000"/>
            <a:gd name="adj2" fmla="val 35000"/>
          </a:avLst>
        </a:prstGeom>
        <a:solidFill>
          <a:schemeClr val="accent5">
            <a:hueOff val="-14327966"/>
            <a:satOff val="16692"/>
            <a:lumOff val="72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solidFill>
                <a:schemeClr val="accent3"/>
              </a:solidFill>
            </a:rPr>
            <a:t>Professional Traits: Detail‑oriented, boundary‑focused, a cost‑conscious, problem‑solver</a:t>
          </a:r>
        </a:p>
      </dsp:txBody>
      <dsp:txXfrm rot="5400000">
        <a:off x="383406" y="1358030"/>
        <a:ext cx="1525704" cy="924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C18DE-69A4-4C36-939A-3CA52C6F5B52}">
      <dsp:nvSpPr>
        <dsp:cNvPr id="0" name=""/>
        <dsp:cNvSpPr/>
      </dsp:nvSpPr>
      <dsp:spPr>
        <a:xfrm>
          <a:off x="2484722" y="1875953"/>
          <a:ext cx="712786" cy="2665202"/>
        </a:xfrm>
        <a:custGeom>
          <a:avLst/>
          <a:gdLst/>
          <a:ahLst/>
          <a:cxnLst/>
          <a:rect l="0" t="0" r="0" b="0"/>
          <a:pathLst>
            <a:path>
              <a:moveTo>
                <a:pt x="712786" y="0"/>
              </a:moveTo>
              <a:lnTo>
                <a:pt x="712786" y="2665202"/>
              </a:lnTo>
              <a:lnTo>
                <a:pt x="0" y="2665202"/>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B6CED8-7D51-4C97-9BA7-D49920946DA5}">
      <dsp:nvSpPr>
        <dsp:cNvPr id="0" name=""/>
        <dsp:cNvSpPr/>
      </dsp:nvSpPr>
      <dsp:spPr>
        <a:xfrm>
          <a:off x="2484722" y="1875953"/>
          <a:ext cx="712786" cy="1565031"/>
        </a:xfrm>
        <a:custGeom>
          <a:avLst/>
          <a:gdLst/>
          <a:ahLst/>
          <a:cxnLst/>
          <a:rect l="0" t="0" r="0" b="0"/>
          <a:pathLst>
            <a:path>
              <a:moveTo>
                <a:pt x="712786" y="0"/>
              </a:moveTo>
              <a:lnTo>
                <a:pt x="712786" y="1565031"/>
              </a:lnTo>
              <a:lnTo>
                <a:pt x="0" y="156503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EE7A243-63B4-486C-BA1D-33EED47E78E2}">
      <dsp:nvSpPr>
        <dsp:cNvPr id="0" name=""/>
        <dsp:cNvSpPr/>
      </dsp:nvSpPr>
      <dsp:spPr>
        <a:xfrm>
          <a:off x="2484722" y="1875953"/>
          <a:ext cx="712786" cy="464860"/>
        </a:xfrm>
        <a:custGeom>
          <a:avLst/>
          <a:gdLst/>
          <a:ahLst/>
          <a:cxnLst/>
          <a:rect l="0" t="0" r="0" b="0"/>
          <a:pathLst>
            <a:path>
              <a:moveTo>
                <a:pt x="712786" y="0"/>
              </a:moveTo>
              <a:lnTo>
                <a:pt x="712786" y="464860"/>
              </a:lnTo>
              <a:lnTo>
                <a:pt x="0" y="46486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5557BFC-993E-4AB5-B6BD-3C6E13ADB4AB}">
      <dsp:nvSpPr>
        <dsp:cNvPr id="0" name=""/>
        <dsp:cNvSpPr/>
      </dsp:nvSpPr>
      <dsp:spPr>
        <a:xfrm>
          <a:off x="3197509" y="667805"/>
          <a:ext cx="1874939" cy="433379"/>
        </a:xfrm>
        <a:custGeom>
          <a:avLst/>
          <a:gdLst/>
          <a:ahLst/>
          <a:cxnLst/>
          <a:rect l="0" t="0" r="0" b="0"/>
          <a:pathLst>
            <a:path>
              <a:moveTo>
                <a:pt x="1874939" y="0"/>
              </a:moveTo>
              <a:lnTo>
                <a:pt x="1874939" y="270677"/>
              </a:lnTo>
              <a:lnTo>
                <a:pt x="0" y="270677"/>
              </a:lnTo>
              <a:lnTo>
                <a:pt x="0" y="43337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C35466F-004C-4CA2-917D-3C163937F2A3}">
      <dsp:nvSpPr>
        <dsp:cNvPr id="0" name=""/>
        <dsp:cNvSpPr/>
      </dsp:nvSpPr>
      <dsp:spPr>
        <a:xfrm>
          <a:off x="4429390" y="1875953"/>
          <a:ext cx="643057" cy="2665202"/>
        </a:xfrm>
        <a:custGeom>
          <a:avLst/>
          <a:gdLst/>
          <a:ahLst/>
          <a:cxnLst/>
          <a:rect l="0" t="0" r="0" b="0"/>
          <a:pathLst>
            <a:path>
              <a:moveTo>
                <a:pt x="643057" y="0"/>
              </a:moveTo>
              <a:lnTo>
                <a:pt x="643057" y="2665202"/>
              </a:lnTo>
              <a:lnTo>
                <a:pt x="0" y="2665202"/>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32E826-7E06-4D88-8C96-639AF16DAF24}">
      <dsp:nvSpPr>
        <dsp:cNvPr id="0" name=""/>
        <dsp:cNvSpPr/>
      </dsp:nvSpPr>
      <dsp:spPr>
        <a:xfrm>
          <a:off x="5072448" y="1875953"/>
          <a:ext cx="643057" cy="2665202"/>
        </a:xfrm>
        <a:custGeom>
          <a:avLst/>
          <a:gdLst/>
          <a:ahLst/>
          <a:cxnLst/>
          <a:rect l="0" t="0" r="0" b="0"/>
          <a:pathLst>
            <a:path>
              <a:moveTo>
                <a:pt x="0" y="0"/>
              </a:moveTo>
              <a:lnTo>
                <a:pt x="0" y="2665202"/>
              </a:lnTo>
              <a:lnTo>
                <a:pt x="643057" y="2665202"/>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3028F3-8C36-4E5B-8D2E-148EE647C3A4}">
      <dsp:nvSpPr>
        <dsp:cNvPr id="0" name=""/>
        <dsp:cNvSpPr/>
      </dsp:nvSpPr>
      <dsp:spPr>
        <a:xfrm>
          <a:off x="4429390" y="1875953"/>
          <a:ext cx="643057" cy="1565031"/>
        </a:xfrm>
        <a:custGeom>
          <a:avLst/>
          <a:gdLst/>
          <a:ahLst/>
          <a:cxnLst/>
          <a:rect l="0" t="0" r="0" b="0"/>
          <a:pathLst>
            <a:path>
              <a:moveTo>
                <a:pt x="643057" y="0"/>
              </a:moveTo>
              <a:lnTo>
                <a:pt x="643057" y="1565031"/>
              </a:lnTo>
              <a:lnTo>
                <a:pt x="0" y="156503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83EBDE-F7BD-4227-B6FE-174D9E07D1C1}">
      <dsp:nvSpPr>
        <dsp:cNvPr id="0" name=""/>
        <dsp:cNvSpPr/>
      </dsp:nvSpPr>
      <dsp:spPr>
        <a:xfrm>
          <a:off x="5072448" y="1875953"/>
          <a:ext cx="643057" cy="1565031"/>
        </a:xfrm>
        <a:custGeom>
          <a:avLst/>
          <a:gdLst/>
          <a:ahLst/>
          <a:cxnLst/>
          <a:rect l="0" t="0" r="0" b="0"/>
          <a:pathLst>
            <a:path>
              <a:moveTo>
                <a:pt x="0" y="0"/>
              </a:moveTo>
              <a:lnTo>
                <a:pt x="0" y="1565031"/>
              </a:lnTo>
              <a:lnTo>
                <a:pt x="643057" y="156503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1E8F51-7C07-4DD8-A912-583C0EC27CB9}">
      <dsp:nvSpPr>
        <dsp:cNvPr id="0" name=""/>
        <dsp:cNvSpPr/>
      </dsp:nvSpPr>
      <dsp:spPr>
        <a:xfrm>
          <a:off x="4429390" y="1875953"/>
          <a:ext cx="643057" cy="464860"/>
        </a:xfrm>
        <a:custGeom>
          <a:avLst/>
          <a:gdLst/>
          <a:ahLst/>
          <a:cxnLst/>
          <a:rect l="0" t="0" r="0" b="0"/>
          <a:pathLst>
            <a:path>
              <a:moveTo>
                <a:pt x="643057" y="0"/>
              </a:moveTo>
              <a:lnTo>
                <a:pt x="643057" y="464860"/>
              </a:lnTo>
              <a:lnTo>
                <a:pt x="0" y="46486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AC0BF7-D657-464A-B0BE-E9E3B0F15295}">
      <dsp:nvSpPr>
        <dsp:cNvPr id="0" name=""/>
        <dsp:cNvSpPr/>
      </dsp:nvSpPr>
      <dsp:spPr>
        <a:xfrm>
          <a:off x="5072448" y="1875953"/>
          <a:ext cx="643057" cy="464860"/>
        </a:xfrm>
        <a:custGeom>
          <a:avLst/>
          <a:gdLst/>
          <a:ahLst/>
          <a:cxnLst/>
          <a:rect l="0" t="0" r="0" b="0"/>
          <a:pathLst>
            <a:path>
              <a:moveTo>
                <a:pt x="0" y="0"/>
              </a:moveTo>
              <a:lnTo>
                <a:pt x="0" y="464860"/>
              </a:lnTo>
              <a:lnTo>
                <a:pt x="643057" y="46486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414778-C1E7-47F6-9154-C9DACA38018E}">
      <dsp:nvSpPr>
        <dsp:cNvPr id="0" name=""/>
        <dsp:cNvSpPr/>
      </dsp:nvSpPr>
      <dsp:spPr>
        <a:xfrm>
          <a:off x="5026728" y="667805"/>
          <a:ext cx="91440" cy="433379"/>
        </a:xfrm>
        <a:custGeom>
          <a:avLst/>
          <a:gdLst/>
          <a:ahLst/>
          <a:cxnLst/>
          <a:rect l="0" t="0" r="0" b="0"/>
          <a:pathLst>
            <a:path>
              <a:moveTo>
                <a:pt x="45720" y="0"/>
              </a:moveTo>
              <a:lnTo>
                <a:pt x="45720" y="43337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B23878-4DE6-49B7-A08D-12673D47F516}">
      <dsp:nvSpPr>
        <dsp:cNvPr id="0" name=""/>
        <dsp:cNvSpPr/>
      </dsp:nvSpPr>
      <dsp:spPr>
        <a:xfrm>
          <a:off x="6947387" y="1875953"/>
          <a:ext cx="712786" cy="1565031"/>
        </a:xfrm>
        <a:custGeom>
          <a:avLst/>
          <a:gdLst/>
          <a:ahLst/>
          <a:cxnLst/>
          <a:rect l="0" t="0" r="0" b="0"/>
          <a:pathLst>
            <a:path>
              <a:moveTo>
                <a:pt x="0" y="0"/>
              </a:moveTo>
              <a:lnTo>
                <a:pt x="0" y="1565031"/>
              </a:lnTo>
              <a:lnTo>
                <a:pt x="712786" y="1565031"/>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DCA448-F1C6-4A63-A2C5-F49C406A431C}">
      <dsp:nvSpPr>
        <dsp:cNvPr id="0" name=""/>
        <dsp:cNvSpPr/>
      </dsp:nvSpPr>
      <dsp:spPr>
        <a:xfrm>
          <a:off x="6947387" y="1875953"/>
          <a:ext cx="712786" cy="464860"/>
        </a:xfrm>
        <a:custGeom>
          <a:avLst/>
          <a:gdLst/>
          <a:ahLst/>
          <a:cxnLst/>
          <a:rect l="0" t="0" r="0" b="0"/>
          <a:pathLst>
            <a:path>
              <a:moveTo>
                <a:pt x="0" y="0"/>
              </a:moveTo>
              <a:lnTo>
                <a:pt x="0" y="464860"/>
              </a:lnTo>
              <a:lnTo>
                <a:pt x="712786" y="464860"/>
              </a:lnTo>
            </a:path>
          </a:pathLst>
        </a:cu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7341DD-7376-4FF6-9F31-4D90131F5C37}">
      <dsp:nvSpPr>
        <dsp:cNvPr id="0" name=""/>
        <dsp:cNvSpPr/>
      </dsp:nvSpPr>
      <dsp:spPr>
        <a:xfrm>
          <a:off x="5072448" y="667805"/>
          <a:ext cx="1874939" cy="433379"/>
        </a:xfrm>
        <a:custGeom>
          <a:avLst/>
          <a:gdLst/>
          <a:ahLst/>
          <a:cxnLst/>
          <a:rect l="0" t="0" r="0" b="0"/>
          <a:pathLst>
            <a:path>
              <a:moveTo>
                <a:pt x="0" y="0"/>
              </a:moveTo>
              <a:lnTo>
                <a:pt x="0" y="270677"/>
              </a:lnTo>
              <a:lnTo>
                <a:pt x="1874939" y="270677"/>
              </a:lnTo>
              <a:lnTo>
                <a:pt x="1874939" y="433379"/>
              </a:lnTo>
            </a:path>
          </a:pathLst>
        </a:cu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4028B98-D482-456E-8DF7-28E8913F3A30}">
      <dsp:nvSpPr>
        <dsp:cNvPr id="0" name=""/>
        <dsp:cNvSpPr/>
      </dsp:nvSpPr>
      <dsp:spPr>
        <a:xfrm>
          <a:off x="4685064" y="-106962"/>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8CF445-FF7B-42C4-AEC6-5FDCA1BFDFAC}">
      <dsp:nvSpPr>
        <dsp:cNvPr id="0" name=""/>
        <dsp:cNvSpPr/>
      </dsp:nvSpPr>
      <dsp:spPr>
        <a:xfrm>
          <a:off x="4685064" y="-106962"/>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2AA72B-86B5-4833-8D77-82116665DBD9}">
      <dsp:nvSpPr>
        <dsp:cNvPr id="0" name=""/>
        <dsp:cNvSpPr/>
      </dsp:nvSpPr>
      <dsp:spPr>
        <a:xfrm>
          <a:off x="4297680" y="32495"/>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Summit </a:t>
          </a:r>
          <a:r>
            <a:rPr lang="en-US" sz="1700" kern="1200" dirty="0">
              <a:latin typeface="+mj-lt"/>
            </a:rPr>
            <a:t>Agility</a:t>
          </a:r>
        </a:p>
      </dsp:txBody>
      <dsp:txXfrm>
        <a:off x="4297680" y="32495"/>
        <a:ext cx="1549536" cy="495851"/>
      </dsp:txXfrm>
    </dsp:sp>
    <dsp:sp modelId="{EE7B82D4-7EB6-44AA-883C-7E40BE009BDA}">
      <dsp:nvSpPr>
        <dsp:cNvPr id="0" name=""/>
        <dsp:cNvSpPr/>
      </dsp:nvSpPr>
      <dsp:spPr>
        <a:xfrm>
          <a:off x="6560003" y="1101185"/>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4443AC-D6B8-45F3-9FDF-B15BDD02702A}">
      <dsp:nvSpPr>
        <dsp:cNvPr id="0" name=""/>
        <dsp:cNvSpPr/>
      </dsp:nvSpPr>
      <dsp:spPr>
        <a:xfrm>
          <a:off x="6560003" y="1101185"/>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EF060B-A93B-48FA-B6A5-BD5FDF33E4F8}">
      <dsp:nvSpPr>
        <dsp:cNvPr id="0" name=""/>
        <dsp:cNvSpPr/>
      </dsp:nvSpPr>
      <dsp:spPr>
        <a:xfrm>
          <a:off x="6172619" y="1240643"/>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Scrapped: Repurposed Hardwood Floors</a:t>
          </a:r>
        </a:p>
      </dsp:txBody>
      <dsp:txXfrm>
        <a:off x="6172619" y="1240643"/>
        <a:ext cx="1549536" cy="495851"/>
      </dsp:txXfrm>
    </dsp:sp>
    <dsp:sp modelId="{C249411A-D521-47F7-B537-8E51E958496E}">
      <dsp:nvSpPr>
        <dsp:cNvPr id="0" name=""/>
        <dsp:cNvSpPr/>
      </dsp:nvSpPr>
      <dsp:spPr>
        <a:xfrm>
          <a:off x="7567202" y="2201355"/>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92AC93-09AA-438B-90AB-345508293E3F}">
      <dsp:nvSpPr>
        <dsp:cNvPr id="0" name=""/>
        <dsp:cNvSpPr/>
      </dsp:nvSpPr>
      <dsp:spPr>
        <a:xfrm>
          <a:off x="7567202" y="2201355"/>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570F4D-59FE-4949-9C46-0645E3F47E0F}">
      <dsp:nvSpPr>
        <dsp:cNvPr id="0" name=""/>
        <dsp:cNvSpPr/>
      </dsp:nvSpPr>
      <dsp:spPr>
        <a:xfrm>
          <a:off x="7179818" y="2340814"/>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0" kern="1200" dirty="0"/>
            <a:t>Concept Build &amp; Financial Validation</a:t>
          </a:r>
        </a:p>
      </dsp:txBody>
      <dsp:txXfrm>
        <a:off x="7179818" y="2340814"/>
        <a:ext cx="1549536" cy="495851"/>
      </dsp:txXfrm>
    </dsp:sp>
    <dsp:sp modelId="{7C977B4F-A8D9-44B4-8246-FE6A355A7004}">
      <dsp:nvSpPr>
        <dsp:cNvPr id="0" name=""/>
        <dsp:cNvSpPr/>
      </dsp:nvSpPr>
      <dsp:spPr>
        <a:xfrm>
          <a:off x="7567202" y="3301526"/>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31C8FE-F9AC-4F28-A18B-B973967B07F1}">
      <dsp:nvSpPr>
        <dsp:cNvPr id="0" name=""/>
        <dsp:cNvSpPr/>
      </dsp:nvSpPr>
      <dsp:spPr>
        <a:xfrm>
          <a:off x="7567202" y="3301526"/>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9DD454-12C9-4F6A-BB0C-D788DC175AF7}">
      <dsp:nvSpPr>
        <dsp:cNvPr id="0" name=""/>
        <dsp:cNvSpPr/>
      </dsp:nvSpPr>
      <dsp:spPr>
        <a:xfrm>
          <a:off x="7179818" y="3440985"/>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mn-lt"/>
            </a:rPr>
            <a:t>Branded, Modeled, Delivered</a:t>
          </a:r>
        </a:p>
      </dsp:txBody>
      <dsp:txXfrm>
        <a:off x="7179818" y="3440985"/>
        <a:ext cx="1549536" cy="495851"/>
      </dsp:txXfrm>
    </dsp:sp>
    <dsp:sp modelId="{3972CF4C-5406-4624-BA91-67B689411C33}">
      <dsp:nvSpPr>
        <dsp:cNvPr id="0" name=""/>
        <dsp:cNvSpPr/>
      </dsp:nvSpPr>
      <dsp:spPr>
        <a:xfrm>
          <a:off x="4685064" y="1101185"/>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1BA342-081F-4BA6-9B0D-E8ADEFCE5D34}">
      <dsp:nvSpPr>
        <dsp:cNvPr id="0" name=""/>
        <dsp:cNvSpPr/>
      </dsp:nvSpPr>
      <dsp:spPr>
        <a:xfrm>
          <a:off x="4685064" y="1101185"/>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D81D0CB-D4E7-4D55-A857-92DCDB485343}">
      <dsp:nvSpPr>
        <dsp:cNvPr id="0" name=""/>
        <dsp:cNvSpPr/>
      </dsp:nvSpPr>
      <dsp:spPr>
        <a:xfrm>
          <a:off x="4297680" y="1240643"/>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Lytle Electric</a:t>
          </a:r>
        </a:p>
      </dsp:txBody>
      <dsp:txXfrm>
        <a:off x="4297680" y="1240643"/>
        <a:ext cx="1549536" cy="495851"/>
      </dsp:txXfrm>
    </dsp:sp>
    <dsp:sp modelId="{ACE267DE-206A-4832-911B-09641843F9C7}">
      <dsp:nvSpPr>
        <dsp:cNvPr id="0" name=""/>
        <dsp:cNvSpPr/>
      </dsp:nvSpPr>
      <dsp:spPr>
        <a:xfrm>
          <a:off x="5622533" y="2201355"/>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0ECEF9-CB0B-46BC-BC89-CFF269798FBE}">
      <dsp:nvSpPr>
        <dsp:cNvPr id="0" name=""/>
        <dsp:cNvSpPr/>
      </dsp:nvSpPr>
      <dsp:spPr>
        <a:xfrm>
          <a:off x="5622533" y="2201355"/>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5BF1DE-F3EE-4C07-8747-106D9CFBECA2}">
      <dsp:nvSpPr>
        <dsp:cNvPr id="0" name=""/>
        <dsp:cNvSpPr/>
      </dsp:nvSpPr>
      <dsp:spPr>
        <a:xfrm>
          <a:off x="5235149" y="2340814"/>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Business Site &amp; Operations</a:t>
          </a:r>
        </a:p>
      </dsp:txBody>
      <dsp:txXfrm>
        <a:off x="5235149" y="2340814"/>
        <a:ext cx="1549536" cy="495851"/>
      </dsp:txXfrm>
    </dsp:sp>
    <dsp:sp modelId="{D11AE580-32A4-4E4D-A778-9522A0D53DB2}">
      <dsp:nvSpPr>
        <dsp:cNvPr id="0" name=""/>
        <dsp:cNvSpPr/>
      </dsp:nvSpPr>
      <dsp:spPr>
        <a:xfrm>
          <a:off x="3747594" y="2201355"/>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A65335-81AD-474E-95FA-6E3F36427B72}">
      <dsp:nvSpPr>
        <dsp:cNvPr id="0" name=""/>
        <dsp:cNvSpPr/>
      </dsp:nvSpPr>
      <dsp:spPr>
        <a:xfrm>
          <a:off x="3747594" y="2201355"/>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37EBBF-5B01-4CCF-9B72-A25F396CE56C}">
      <dsp:nvSpPr>
        <dsp:cNvPr id="0" name=""/>
        <dsp:cNvSpPr/>
      </dsp:nvSpPr>
      <dsp:spPr>
        <a:xfrm>
          <a:off x="3360210" y="2340814"/>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Internal Operations &amp; Administration</a:t>
          </a:r>
        </a:p>
      </dsp:txBody>
      <dsp:txXfrm>
        <a:off x="3360210" y="2340814"/>
        <a:ext cx="1549536" cy="495851"/>
      </dsp:txXfrm>
    </dsp:sp>
    <dsp:sp modelId="{270110A4-A1DF-4D93-9AD2-CCBA338AA8E9}">
      <dsp:nvSpPr>
        <dsp:cNvPr id="0" name=""/>
        <dsp:cNvSpPr/>
      </dsp:nvSpPr>
      <dsp:spPr>
        <a:xfrm>
          <a:off x="5622533" y="3301526"/>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21276C-A9D1-461B-B599-07C1A6510341}">
      <dsp:nvSpPr>
        <dsp:cNvPr id="0" name=""/>
        <dsp:cNvSpPr/>
      </dsp:nvSpPr>
      <dsp:spPr>
        <a:xfrm>
          <a:off x="5622533" y="3301526"/>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23EAA4-3154-433A-A44D-D451E59B4CA5}">
      <dsp:nvSpPr>
        <dsp:cNvPr id="0" name=""/>
        <dsp:cNvSpPr/>
      </dsp:nvSpPr>
      <dsp:spPr>
        <a:xfrm>
          <a:off x="5235149" y="3440985"/>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Public Presence</a:t>
          </a:r>
        </a:p>
      </dsp:txBody>
      <dsp:txXfrm>
        <a:off x="5235149" y="3440985"/>
        <a:ext cx="1549536" cy="495851"/>
      </dsp:txXfrm>
    </dsp:sp>
    <dsp:sp modelId="{DD3CAFCD-5CA5-4DC4-8C43-BB9D2FACE1E6}">
      <dsp:nvSpPr>
        <dsp:cNvPr id="0" name=""/>
        <dsp:cNvSpPr/>
      </dsp:nvSpPr>
      <dsp:spPr>
        <a:xfrm>
          <a:off x="3747594" y="3301526"/>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A08FE3B-BFE1-48AF-BA02-8FC7EF9A78F5}">
      <dsp:nvSpPr>
        <dsp:cNvPr id="0" name=""/>
        <dsp:cNvSpPr/>
      </dsp:nvSpPr>
      <dsp:spPr>
        <a:xfrm>
          <a:off x="3747594" y="3301526"/>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2A65BD-FFAE-4542-85A2-E9F7B20DE9A3}">
      <dsp:nvSpPr>
        <dsp:cNvPr id="0" name=""/>
        <dsp:cNvSpPr/>
      </dsp:nvSpPr>
      <dsp:spPr>
        <a:xfrm>
          <a:off x="3360210" y="3440985"/>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Key Achievements  &amp; Awards</a:t>
          </a:r>
        </a:p>
      </dsp:txBody>
      <dsp:txXfrm>
        <a:off x="3360210" y="3440985"/>
        <a:ext cx="1549536" cy="495851"/>
      </dsp:txXfrm>
    </dsp:sp>
    <dsp:sp modelId="{E185D936-BAF1-48D7-B058-D9358A1A353C}">
      <dsp:nvSpPr>
        <dsp:cNvPr id="0" name=""/>
        <dsp:cNvSpPr/>
      </dsp:nvSpPr>
      <dsp:spPr>
        <a:xfrm>
          <a:off x="5622533" y="4401697"/>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E948D1-81C7-4F10-8DC6-0091B2A623EB}">
      <dsp:nvSpPr>
        <dsp:cNvPr id="0" name=""/>
        <dsp:cNvSpPr/>
      </dsp:nvSpPr>
      <dsp:spPr>
        <a:xfrm>
          <a:off x="5622533" y="4401697"/>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34CD3F-BAAB-45C0-A1B8-F557FDECD4E3}">
      <dsp:nvSpPr>
        <dsp:cNvPr id="0" name=""/>
        <dsp:cNvSpPr/>
      </dsp:nvSpPr>
      <dsp:spPr>
        <a:xfrm>
          <a:off x="5235149" y="4541155"/>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kern="1200" dirty="0"/>
            <a:t>Presentations</a:t>
          </a:r>
        </a:p>
      </dsp:txBody>
      <dsp:txXfrm>
        <a:off x="5235149" y="4541155"/>
        <a:ext cx="1549536" cy="495851"/>
      </dsp:txXfrm>
    </dsp:sp>
    <dsp:sp modelId="{1C69B7BB-8AB3-402B-A982-C222CA1A3E3C}">
      <dsp:nvSpPr>
        <dsp:cNvPr id="0" name=""/>
        <dsp:cNvSpPr/>
      </dsp:nvSpPr>
      <dsp:spPr>
        <a:xfrm>
          <a:off x="3747594" y="4401697"/>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DA716E-A90F-4D3A-B37B-4645E03B05F0}">
      <dsp:nvSpPr>
        <dsp:cNvPr id="0" name=""/>
        <dsp:cNvSpPr/>
      </dsp:nvSpPr>
      <dsp:spPr>
        <a:xfrm>
          <a:off x="3747594" y="4401697"/>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A1828E-4739-4260-8294-1A3ECC53FD77}">
      <dsp:nvSpPr>
        <dsp:cNvPr id="0" name=""/>
        <dsp:cNvSpPr/>
      </dsp:nvSpPr>
      <dsp:spPr>
        <a:xfrm>
          <a:off x="3360210" y="4541155"/>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Social media</a:t>
          </a:r>
        </a:p>
      </dsp:txBody>
      <dsp:txXfrm>
        <a:off x="3360210" y="4541155"/>
        <a:ext cx="1549536" cy="495851"/>
      </dsp:txXfrm>
    </dsp:sp>
    <dsp:sp modelId="{6BCBD68A-1AE4-4E92-B1EB-E2DCD8704904}">
      <dsp:nvSpPr>
        <dsp:cNvPr id="0" name=""/>
        <dsp:cNvSpPr/>
      </dsp:nvSpPr>
      <dsp:spPr>
        <a:xfrm>
          <a:off x="2810125" y="1101185"/>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9CDF29-3F3A-4BB4-B344-222DBCA993B2}">
      <dsp:nvSpPr>
        <dsp:cNvPr id="0" name=""/>
        <dsp:cNvSpPr/>
      </dsp:nvSpPr>
      <dsp:spPr>
        <a:xfrm>
          <a:off x="2810125" y="1101185"/>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DAE59A-AFC6-4114-B22D-DA604BCC1993}">
      <dsp:nvSpPr>
        <dsp:cNvPr id="0" name=""/>
        <dsp:cNvSpPr/>
      </dsp:nvSpPr>
      <dsp:spPr>
        <a:xfrm>
          <a:off x="2422741" y="1240643"/>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Western Slope Working Line Shepherds</a:t>
          </a:r>
        </a:p>
      </dsp:txBody>
      <dsp:txXfrm>
        <a:off x="2422741" y="1240643"/>
        <a:ext cx="1549536" cy="495851"/>
      </dsp:txXfrm>
    </dsp:sp>
    <dsp:sp modelId="{0B50A6F1-4B25-4B66-A5A7-FB4C48159224}">
      <dsp:nvSpPr>
        <dsp:cNvPr id="0" name=""/>
        <dsp:cNvSpPr/>
      </dsp:nvSpPr>
      <dsp:spPr>
        <a:xfrm>
          <a:off x="1802926" y="2201355"/>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AA439E-5BD4-409D-B956-AAC9B40A7337}">
      <dsp:nvSpPr>
        <dsp:cNvPr id="0" name=""/>
        <dsp:cNvSpPr/>
      </dsp:nvSpPr>
      <dsp:spPr>
        <a:xfrm>
          <a:off x="1802926" y="2201355"/>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77B3D9-97BB-40D7-9EAB-0DE7703911EF}">
      <dsp:nvSpPr>
        <dsp:cNvPr id="0" name=""/>
        <dsp:cNvSpPr/>
      </dsp:nvSpPr>
      <dsp:spPr>
        <a:xfrm>
          <a:off x="1415542" y="2340814"/>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Introduction</a:t>
          </a:r>
        </a:p>
      </dsp:txBody>
      <dsp:txXfrm>
        <a:off x="1415542" y="2340814"/>
        <a:ext cx="1549536" cy="495851"/>
      </dsp:txXfrm>
    </dsp:sp>
    <dsp:sp modelId="{AF13EE49-7EC7-47C0-8BBD-4037EFABC266}">
      <dsp:nvSpPr>
        <dsp:cNvPr id="0" name=""/>
        <dsp:cNvSpPr/>
      </dsp:nvSpPr>
      <dsp:spPr>
        <a:xfrm>
          <a:off x="1802926" y="3301526"/>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191055D-B775-4533-8DD2-BBF83052A8F6}">
      <dsp:nvSpPr>
        <dsp:cNvPr id="0" name=""/>
        <dsp:cNvSpPr/>
      </dsp:nvSpPr>
      <dsp:spPr>
        <a:xfrm>
          <a:off x="1802926" y="3301526"/>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68BE86-68D9-4A83-88EE-1577F3EA44C1}">
      <dsp:nvSpPr>
        <dsp:cNvPr id="0" name=""/>
        <dsp:cNvSpPr/>
      </dsp:nvSpPr>
      <dsp:spPr>
        <a:xfrm>
          <a:off x="1415542" y="3440985"/>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Art of Breeding Champions</a:t>
          </a:r>
        </a:p>
      </dsp:txBody>
      <dsp:txXfrm>
        <a:off x="1415542" y="3440985"/>
        <a:ext cx="1549536" cy="495851"/>
      </dsp:txXfrm>
    </dsp:sp>
    <dsp:sp modelId="{5A4D93D1-4F4F-4BE6-BE5C-51A35780622F}">
      <dsp:nvSpPr>
        <dsp:cNvPr id="0" name=""/>
        <dsp:cNvSpPr/>
      </dsp:nvSpPr>
      <dsp:spPr>
        <a:xfrm>
          <a:off x="1802926" y="4401697"/>
          <a:ext cx="774768" cy="774768"/>
        </a:xfrm>
        <a:prstGeom prst="arc">
          <a:avLst>
            <a:gd name="adj1" fmla="val 13200000"/>
            <a:gd name="adj2" fmla="val 192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FBDE3-9D38-4E72-AD78-D26AA6110E5D}">
      <dsp:nvSpPr>
        <dsp:cNvPr id="0" name=""/>
        <dsp:cNvSpPr/>
      </dsp:nvSpPr>
      <dsp:spPr>
        <a:xfrm>
          <a:off x="1802926" y="4401697"/>
          <a:ext cx="774768" cy="774768"/>
        </a:xfrm>
        <a:prstGeom prst="arc">
          <a:avLst>
            <a:gd name="adj1" fmla="val 2400000"/>
            <a:gd name="adj2" fmla="val 8400000"/>
          </a:avLst>
        </a:prstGeom>
        <a:noFill/>
        <a:ln w="1905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1F7820-FFD2-49CF-935B-8E6EFB6FB3E3}">
      <dsp:nvSpPr>
        <dsp:cNvPr id="0" name=""/>
        <dsp:cNvSpPr/>
      </dsp:nvSpPr>
      <dsp:spPr>
        <a:xfrm>
          <a:off x="1415542" y="4541155"/>
          <a:ext cx="1549536" cy="495851"/>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Puppy Countdown</a:t>
          </a:r>
        </a:p>
      </dsp:txBody>
      <dsp:txXfrm>
        <a:off x="1415542" y="4541155"/>
        <a:ext cx="1549536" cy="4958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7E765-024B-401D-8648-8D7569A6895F}">
      <dsp:nvSpPr>
        <dsp:cNvPr id="0" name=""/>
        <dsp:cNvSpPr/>
      </dsp:nvSpPr>
      <dsp:spPr>
        <a:xfrm>
          <a:off x="0" y="0"/>
          <a:ext cx="1767333" cy="4351338"/>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accent6"/>
              </a:solidFill>
              <a:latin typeface="Tw Cen MT Condensed" panose="020B0606020104020203" pitchFamily="34" charset="0"/>
            </a:rPr>
            <a:t>Brand architecture</a:t>
          </a:r>
          <a:endParaRPr lang="en-US" sz="2000" kern="1200" dirty="0">
            <a:solidFill>
              <a:schemeClr val="accent6"/>
            </a:solidFill>
            <a:latin typeface="Tw Cen MT Condensed" panose="020B0606020104020203" pitchFamily="34" charset="0"/>
          </a:endParaRPr>
        </a:p>
      </dsp:txBody>
      <dsp:txXfrm>
        <a:off x="0" y="1740535"/>
        <a:ext cx="1767333" cy="1740535"/>
      </dsp:txXfrm>
    </dsp:sp>
    <dsp:sp modelId="{17D4493E-E3B1-4066-B281-F77E722FB916}">
      <dsp:nvSpPr>
        <dsp:cNvPr id="0" name=""/>
        <dsp:cNvSpPr/>
      </dsp:nvSpPr>
      <dsp:spPr>
        <a:xfrm>
          <a:off x="159169" y="261080"/>
          <a:ext cx="1448995" cy="1448995"/>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C48F483-A61F-475B-BF1B-937486669B36}">
      <dsp:nvSpPr>
        <dsp:cNvPr id="0" name=""/>
        <dsp:cNvSpPr/>
      </dsp:nvSpPr>
      <dsp:spPr>
        <a:xfrm>
          <a:off x="1820354" y="0"/>
          <a:ext cx="1767333" cy="4351338"/>
        </a:xfrm>
        <a:prstGeom prst="roundRect">
          <a:avLst>
            <a:gd name="adj" fmla="val 10000"/>
          </a:avLst>
        </a:prstGeom>
        <a:solidFill>
          <a:schemeClr val="accent2">
            <a:hueOff val="-4841342"/>
            <a:satOff val="-2417"/>
            <a:lumOff val="-1063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6"/>
              </a:solidFill>
              <a:latin typeface="Tw Cen MT Condensed" panose="020B0606020104020203" pitchFamily="34" charset="0"/>
            </a:rPr>
            <a:t>Privacy &amp; compliance docs</a:t>
          </a:r>
          <a:endParaRPr lang="en-US" sz="2000" kern="1200">
            <a:solidFill>
              <a:schemeClr val="accent6"/>
            </a:solidFill>
            <a:latin typeface="Tw Cen MT Condensed" panose="020B0606020104020203" pitchFamily="34" charset="0"/>
          </a:endParaRPr>
        </a:p>
      </dsp:txBody>
      <dsp:txXfrm>
        <a:off x="1820354" y="1740535"/>
        <a:ext cx="1767333" cy="1740535"/>
      </dsp:txXfrm>
    </dsp:sp>
    <dsp:sp modelId="{9D5A4853-2689-4BC0-8CC6-EF77A34FD9AF}">
      <dsp:nvSpPr>
        <dsp:cNvPr id="0" name=""/>
        <dsp:cNvSpPr/>
      </dsp:nvSpPr>
      <dsp:spPr>
        <a:xfrm>
          <a:off x="1979523" y="261080"/>
          <a:ext cx="1448995" cy="1448995"/>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963EC6-8175-4D0F-884A-5ADAF9A67039}">
      <dsp:nvSpPr>
        <dsp:cNvPr id="0" name=""/>
        <dsp:cNvSpPr/>
      </dsp:nvSpPr>
      <dsp:spPr>
        <a:xfrm>
          <a:off x="3640708" y="0"/>
          <a:ext cx="1767333" cy="4351338"/>
        </a:xfrm>
        <a:prstGeom prst="roundRect">
          <a:avLst>
            <a:gd name="adj" fmla="val 10000"/>
          </a:avLst>
        </a:prstGeom>
        <a:solidFill>
          <a:schemeClr val="accent2">
            <a:hueOff val="-9682685"/>
            <a:satOff val="-4835"/>
            <a:lumOff val="-2127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6"/>
              </a:solidFill>
              <a:latin typeface="Tw Cen MT Condensed" panose="020B0606020104020203" pitchFamily="34" charset="0"/>
            </a:rPr>
            <a:t>Visual identity systems</a:t>
          </a:r>
          <a:endParaRPr lang="en-US" sz="2000" kern="1200">
            <a:solidFill>
              <a:schemeClr val="accent6"/>
            </a:solidFill>
            <a:latin typeface="Tw Cen MT Condensed" panose="020B0606020104020203" pitchFamily="34" charset="0"/>
          </a:endParaRPr>
        </a:p>
      </dsp:txBody>
      <dsp:txXfrm>
        <a:off x="3640708" y="1740535"/>
        <a:ext cx="1767333" cy="1740535"/>
      </dsp:txXfrm>
    </dsp:sp>
    <dsp:sp modelId="{ED5634FD-8B8D-40D5-B7F0-25E4AA8E09CF}">
      <dsp:nvSpPr>
        <dsp:cNvPr id="0" name=""/>
        <dsp:cNvSpPr/>
      </dsp:nvSpPr>
      <dsp:spPr>
        <a:xfrm>
          <a:off x="3799877" y="261080"/>
          <a:ext cx="1448995" cy="1448995"/>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CBBB30-50A9-4713-9654-503B0347F520}">
      <dsp:nvSpPr>
        <dsp:cNvPr id="0" name=""/>
        <dsp:cNvSpPr/>
      </dsp:nvSpPr>
      <dsp:spPr>
        <a:xfrm>
          <a:off x="5461062" y="0"/>
          <a:ext cx="1767333" cy="4351338"/>
        </a:xfrm>
        <a:prstGeom prst="roundRect">
          <a:avLst>
            <a:gd name="adj" fmla="val 10000"/>
          </a:avLst>
        </a:prstGeom>
        <a:solidFill>
          <a:schemeClr val="accent2">
            <a:hueOff val="-14524027"/>
            <a:satOff val="-7252"/>
            <a:lumOff val="-3191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6"/>
              </a:solidFill>
              <a:latin typeface="Tw Cen MT Condensed" panose="020B0606020104020203" pitchFamily="34" charset="0"/>
            </a:rPr>
            <a:t>Agile facilitation &amp; sprint support</a:t>
          </a:r>
          <a:endParaRPr lang="en-US" sz="2000" kern="1200">
            <a:solidFill>
              <a:schemeClr val="accent6"/>
            </a:solidFill>
            <a:latin typeface="Tw Cen MT Condensed" panose="020B0606020104020203" pitchFamily="34" charset="0"/>
          </a:endParaRPr>
        </a:p>
      </dsp:txBody>
      <dsp:txXfrm>
        <a:off x="5461062" y="1740535"/>
        <a:ext cx="1767333" cy="1740535"/>
      </dsp:txXfrm>
    </dsp:sp>
    <dsp:sp modelId="{5130063E-7449-440A-ABD4-FB7BCF62DE9D}">
      <dsp:nvSpPr>
        <dsp:cNvPr id="0" name=""/>
        <dsp:cNvSpPr/>
      </dsp:nvSpPr>
      <dsp:spPr>
        <a:xfrm>
          <a:off x="5620231" y="261080"/>
          <a:ext cx="1448995" cy="1448995"/>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27F993-E9FF-4FC0-AC64-4C2319E64C31}">
      <dsp:nvSpPr>
        <dsp:cNvPr id="0" name=""/>
        <dsp:cNvSpPr/>
      </dsp:nvSpPr>
      <dsp:spPr>
        <a:xfrm>
          <a:off x="7281416" y="0"/>
          <a:ext cx="1767333" cy="4351338"/>
        </a:xfrm>
        <a:prstGeom prst="roundRect">
          <a:avLst>
            <a:gd name="adj" fmla="val 10000"/>
          </a:avLst>
        </a:prstGeom>
        <a:solidFill>
          <a:schemeClr val="accent2">
            <a:hueOff val="-19365370"/>
            <a:satOff val="-9670"/>
            <a:lumOff val="-4254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solidFill>
                <a:schemeClr val="accent6"/>
              </a:solidFill>
              <a:latin typeface="Tw Cen MT Condensed" panose="020B0606020104020203" pitchFamily="34" charset="0"/>
            </a:rPr>
            <a:t>Technical troubleshooting</a:t>
          </a:r>
          <a:endParaRPr lang="en-US" sz="2000" kern="1200">
            <a:solidFill>
              <a:schemeClr val="accent6"/>
            </a:solidFill>
            <a:latin typeface="Tw Cen MT Condensed" panose="020B0606020104020203" pitchFamily="34" charset="0"/>
          </a:endParaRPr>
        </a:p>
      </dsp:txBody>
      <dsp:txXfrm>
        <a:off x="7281416" y="1740535"/>
        <a:ext cx="1767333" cy="1740535"/>
      </dsp:txXfrm>
    </dsp:sp>
    <dsp:sp modelId="{DDBA837C-DE41-4F28-8E4B-5A23641BE237}">
      <dsp:nvSpPr>
        <dsp:cNvPr id="0" name=""/>
        <dsp:cNvSpPr/>
      </dsp:nvSpPr>
      <dsp:spPr>
        <a:xfrm>
          <a:off x="7440585" y="261080"/>
          <a:ext cx="1448995" cy="1448995"/>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41956B-E123-433C-9174-015E4C41C925}">
      <dsp:nvSpPr>
        <dsp:cNvPr id="0" name=""/>
        <dsp:cNvSpPr/>
      </dsp:nvSpPr>
      <dsp:spPr>
        <a:xfrm>
          <a:off x="361949" y="3481070"/>
          <a:ext cx="8324850" cy="652700"/>
        </a:xfrm>
        <a:prstGeom prst="leftRightArrow">
          <a:avLst/>
        </a:prstGeom>
        <a:solidFill>
          <a:schemeClr val="accent2">
            <a:tint val="4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F00E8-6D43-4AF9-860E-DFACEE40C0D8}">
      <dsp:nvSpPr>
        <dsp:cNvPr id="0" name=""/>
        <dsp:cNvSpPr/>
      </dsp:nvSpPr>
      <dsp:spPr>
        <a:xfrm>
          <a:off x="2412207" y="1531451"/>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11430" rIns="0" bIns="11430" numCol="1" spcCol="1270" anchor="ctr" anchorCtr="0">
          <a:noAutofit/>
        </a:bodyPr>
        <a:lstStyle/>
        <a:p>
          <a:pPr marL="0" lvl="0" indent="0" algn="ctr" defTabSz="400050">
            <a:lnSpc>
              <a:spcPct val="90000"/>
            </a:lnSpc>
            <a:spcBef>
              <a:spcPct val="0"/>
            </a:spcBef>
            <a:spcAft>
              <a:spcPct val="35000"/>
            </a:spcAft>
            <a:buFont typeface="Symbol" panose="05050102010706020507" pitchFamily="18" charset="2"/>
            <a:buNone/>
          </a:pPr>
          <a:r>
            <a:rPr lang="en-US" sz="900" b="1" kern="1200" dirty="0" err="1">
              <a:latin typeface="Tw Cen MT Condensed" panose="020B0606020104020203" pitchFamily="34" charset="0"/>
            </a:rPr>
            <a:t>LeadingEdge</a:t>
          </a:r>
          <a:r>
            <a:rPr lang="en-US" sz="900" b="1" kern="1200" dirty="0">
              <a:latin typeface="Tw Cen MT Condensed" panose="020B0606020104020203" pitchFamily="34" charset="0"/>
            </a:rPr>
            <a:t>™ Certifications</a:t>
          </a:r>
          <a:r>
            <a:rPr lang="en-US" sz="900" kern="1200" dirty="0">
              <a:latin typeface="Tw Cen MT Condensed" panose="020B0606020104020203" pitchFamily="34" charset="0"/>
            </a:rPr>
            <a:t>– Pikes Peak Small Business Development Center - Strategic Planning </a:t>
          </a:r>
        </a:p>
      </dsp:txBody>
      <dsp:txXfrm>
        <a:off x="2578514" y="1674216"/>
        <a:ext cx="741235" cy="636309"/>
      </dsp:txXfrm>
    </dsp:sp>
    <dsp:sp modelId="{846555EC-50C4-4360-914E-01627263C1A6}">
      <dsp:nvSpPr>
        <dsp:cNvPr id="0" name=""/>
        <dsp:cNvSpPr/>
      </dsp:nvSpPr>
      <dsp:spPr>
        <a:xfrm>
          <a:off x="2437829" y="1943557"/>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28E050-0551-44E6-9DFB-4F4CBEE2E5AF}">
      <dsp:nvSpPr>
        <dsp:cNvPr id="0" name=""/>
        <dsp:cNvSpPr/>
      </dsp:nvSpPr>
      <dsp:spPr>
        <a:xfrm>
          <a:off x="1488320" y="1022167"/>
          <a:ext cx="1073849" cy="921839"/>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BD54386-F05E-4933-86D6-DB8B7938F816}">
      <dsp:nvSpPr>
        <dsp:cNvPr id="0" name=""/>
        <dsp:cNvSpPr/>
      </dsp:nvSpPr>
      <dsp:spPr>
        <a:xfrm>
          <a:off x="2223812" y="1821185"/>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2877E3-9720-41FE-B120-9EA70AF3B006}">
      <dsp:nvSpPr>
        <dsp:cNvPr id="0" name=""/>
        <dsp:cNvSpPr/>
      </dsp:nvSpPr>
      <dsp:spPr>
        <a:xfrm>
          <a:off x="3336094" y="1019017"/>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11430" rIns="0" bIns="11430" numCol="1" spcCol="1270" anchor="ctr" anchorCtr="0">
          <a:noAutofit/>
        </a:bodyPr>
        <a:lstStyle/>
        <a:p>
          <a:pPr marL="0" lvl="0" indent="0" algn="ctr" defTabSz="400050">
            <a:lnSpc>
              <a:spcPct val="90000"/>
            </a:lnSpc>
            <a:spcBef>
              <a:spcPct val="0"/>
            </a:spcBef>
            <a:spcAft>
              <a:spcPct val="35000"/>
            </a:spcAft>
            <a:buFont typeface="Symbol" panose="05050102010706020507" pitchFamily="18" charset="2"/>
            <a:buNone/>
          </a:pPr>
          <a:r>
            <a:rPr lang="en-US" sz="900" b="1" kern="1200" dirty="0" err="1">
              <a:latin typeface="Tw Cen MT Condensed" panose="020B0606020104020203" pitchFamily="34" charset="0"/>
            </a:rPr>
            <a:t>LeadingEdge</a:t>
          </a:r>
          <a:r>
            <a:rPr lang="en-US" sz="900" b="1" kern="1200" dirty="0">
              <a:latin typeface="Tw Cen MT Condensed" panose="020B0606020104020203" pitchFamily="34" charset="0"/>
            </a:rPr>
            <a:t>™ Certifications</a:t>
          </a:r>
          <a:r>
            <a:rPr lang="en-US" sz="900" kern="1200" dirty="0">
              <a:latin typeface="Tw Cen MT Condensed" panose="020B0606020104020203" pitchFamily="34" charset="0"/>
            </a:rPr>
            <a:t>– Pikes Peak Small Business Development Center - Nonprofit Business Management </a:t>
          </a:r>
        </a:p>
      </dsp:txBody>
      <dsp:txXfrm>
        <a:off x="3502401" y="1161782"/>
        <a:ext cx="741235" cy="636309"/>
      </dsp:txXfrm>
    </dsp:sp>
    <dsp:sp modelId="{D26BEE17-B15A-4F94-9555-29DD65B2C669}">
      <dsp:nvSpPr>
        <dsp:cNvPr id="0" name=""/>
        <dsp:cNvSpPr/>
      </dsp:nvSpPr>
      <dsp:spPr>
        <a:xfrm>
          <a:off x="4074601" y="1816686"/>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038E331-4E84-46AD-A9ED-2FE99F4A92A7}">
      <dsp:nvSpPr>
        <dsp:cNvPr id="0" name=""/>
        <dsp:cNvSpPr/>
      </dsp:nvSpPr>
      <dsp:spPr>
        <a:xfrm>
          <a:off x="4259227" y="1529651"/>
          <a:ext cx="1073849" cy="921839"/>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66803F-FD81-41F5-AAEE-5521E0D00519}">
      <dsp:nvSpPr>
        <dsp:cNvPr id="0" name=""/>
        <dsp:cNvSpPr/>
      </dsp:nvSpPr>
      <dsp:spPr>
        <a:xfrm>
          <a:off x="4285603" y="1939958"/>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6CA20C-8791-42C0-A4E1-7C51F3ADDACD}">
      <dsp:nvSpPr>
        <dsp:cNvPr id="0" name=""/>
        <dsp:cNvSpPr/>
      </dsp:nvSpPr>
      <dsp:spPr>
        <a:xfrm>
          <a:off x="2412207" y="512433"/>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11430" rIns="0" bIns="11430" numCol="1" spcCol="1270" anchor="ctr" anchorCtr="0">
          <a:noAutofit/>
        </a:bodyPr>
        <a:lstStyle/>
        <a:p>
          <a:pPr marL="0" lvl="0" indent="0" algn="ctr" defTabSz="400050">
            <a:lnSpc>
              <a:spcPct val="90000"/>
            </a:lnSpc>
            <a:spcBef>
              <a:spcPct val="0"/>
            </a:spcBef>
            <a:spcAft>
              <a:spcPct val="35000"/>
            </a:spcAft>
            <a:buFont typeface="Symbol" panose="05050102010706020507" pitchFamily="18" charset="2"/>
            <a:buNone/>
          </a:pPr>
          <a:r>
            <a:rPr lang="en-US" sz="900" b="1" kern="1200" dirty="0" err="1">
              <a:latin typeface="Tw Cen MT Condensed" panose="020B0606020104020203" pitchFamily="34" charset="0"/>
            </a:rPr>
            <a:t>LeadingEdge</a:t>
          </a:r>
          <a:r>
            <a:rPr lang="en-US" sz="900" b="1" kern="1200" dirty="0">
              <a:latin typeface="Tw Cen MT Condensed" panose="020B0606020104020203" pitchFamily="34" charset="0"/>
            </a:rPr>
            <a:t>™ Certifications</a:t>
          </a:r>
          <a:r>
            <a:rPr lang="en-US" sz="900" kern="1200" dirty="0">
              <a:latin typeface="Tw Cen MT Condensed" panose="020B0606020104020203" pitchFamily="34" charset="0"/>
            </a:rPr>
            <a:t>– Pikes Peak Small Business Development Center - Cybersecurity</a:t>
          </a:r>
        </a:p>
      </dsp:txBody>
      <dsp:txXfrm>
        <a:off x="2578514" y="655198"/>
        <a:ext cx="741235" cy="636309"/>
      </dsp:txXfrm>
    </dsp:sp>
    <dsp:sp modelId="{8762FAEF-ED64-49A0-B8EA-D0A2D8226A95}">
      <dsp:nvSpPr>
        <dsp:cNvPr id="0" name=""/>
        <dsp:cNvSpPr/>
      </dsp:nvSpPr>
      <dsp:spPr>
        <a:xfrm>
          <a:off x="3143178" y="525030"/>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A7BF3D-E514-405A-A11C-F138F6AE4F63}">
      <dsp:nvSpPr>
        <dsp:cNvPr id="0" name=""/>
        <dsp:cNvSpPr/>
      </dsp:nvSpPr>
      <dsp:spPr>
        <a:xfrm>
          <a:off x="3336094" y="0"/>
          <a:ext cx="1073849" cy="921839"/>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5FD080-85A4-48AE-A57C-41BC4371BA3A}">
      <dsp:nvSpPr>
        <dsp:cNvPr id="0" name=""/>
        <dsp:cNvSpPr/>
      </dsp:nvSpPr>
      <dsp:spPr>
        <a:xfrm>
          <a:off x="3366237" y="408506"/>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8C2035-6162-49B0-AC8A-FE51F904D8F9}">
      <dsp:nvSpPr>
        <dsp:cNvPr id="0" name=""/>
        <dsp:cNvSpPr/>
      </dsp:nvSpPr>
      <dsp:spPr>
        <a:xfrm>
          <a:off x="4259227" y="510633"/>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11430" rIns="0" bIns="11430" numCol="1" spcCol="1270" anchor="ctr" anchorCtr="0">
          <a:noAutofit/>
        </a:bodyPr>
        <a:lstStyle/>
        <a:p>
          <a:pPr marL="0" lvl="0" indent="0" algn="ctr" defTabSz="400050">
            <a:lnSpc>
              <a:spcPct val="90000"/>
            </a:lnSpc>
            <a:spcBef>
              <a:spcPct val="0"/>
            </a:spcBef>
            <a:spcAft>
              <a:spcPct val="35000"/>
            </a:spcAft>
            <a:buFont typeface="Symbol" panose="05050102010706020507" pitchFamily="18" charset="2"/>
            <a:buNone/>
          </a:pPr>
          <a:r>
            <a:rPr lang="en-US" sz="900" b="1" kern="1200" dirty="0" err="1">
              <a:latin typeface="Tw Cen MT Condensed" panose="020B0606020104020203" pitchFamily="34" charset="0"/>
            </a:rPr>
            <a:t>LeadingEdge</a:t>
          </a:r>
          <a:r>
            <a:rPr lang="en-US" sz="900" b="1" kern="1200" dirty="0">
              <a:latin typeface="Tw Cen MT Condensed" panose="020B0606020104020203" pitchFamily="34" charset="0"/>
            </a:rPr>
            <a:t>™ Certifications</a:t>
          </a:r>
          <a:r>
            <a:rPr lang="en-US" sz="900" kern="1200" dirty="0">
              <a:latin typeface="Tw Cen MT Condensed" panose="020B0606020104020203" pitchFamily="34" charset="0"/>
            </a:rPr>
            <a:t>– Pikes Peak Small Business Development Center - Transportation &amp; Government Contracting </a:t>
          </a:r>
        </a:p>
      </dsp:txBody>
      <dsp:txXfrm>
        <a:off x="4425534" y="653398"/>
        <a:ext cx="741235" cy="636309"/>
      </dsp:txXfrm>
    </dsp:sp>
    <dsp:sp modelId="{8699A96C-8344-4C1C-B51E-163205007268}">
      <dsp:nvSpPr>
        <dsp:cNvPr id="0" name=""/>
        <dsp:cNvSpPr/>
      </dsp:nvSpPr>
      <dsp:spPr>
        <a:xfrm>
          <a:off x="5188389" y="918690"/>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ADBE89-FD89-4DEF-AEEA-173FABF1BDF4}">
      <dsp:nvSpPr>
        <dsp:cNvPr id="0" name=""/>
        <dsp:cNvSpPr/>
      </dsp:nvSpPr>
      <dsp:spPr>
        <a:xfrm>
          <a:off x="5183114" y="1028915"/>
          <a:ext cx="1073849" cy="921839"/>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3C5F74-53F4-4D8D-9B6A-96B31F3F1EAE}">
      <dsp:nvSpPr>
        <dsp:cNvPr id="0" name=""/>
        <dsp:cNvSpPr/>
      </dsp:nvSpPr>
      <dsp:spPr>
        <a:xfrm>
          <a:off x="5392609" y="1045111"/>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F5438C-E37F-4388-BECA-A8C4280939A3}">
      <dsp:nvSpPr>
        <dsp:cNvPr id="0" name=""/>
        <dsp:cNvSpPr/>
      </dsp:nvSpPr>
      <dsp:spPr>
        <a:xfrm>
          <a:off x="5183114" y="9897"/>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11430" rIns="0" bIns="11430" numCol="1" spcCol="1270" anchor="ctr" anchorCtr="0">
          <a:noAutofit/>
        </a:bodyPr>
        <a:lstStyle/>
        <a:p>
          <a:pPr marL="0" lvl="0" indent="0" algn="ctr" defTabSz="400050">
            <a:lnSpc>
              <a:spcPct val="90000"/>
            </a:lnSpc>
            <a:spcBef>
              <a:spcPct val="0"/>
            </a:spcBef>
            <a:spcAft>
              <a:spcPct val="35000"/>
            </a:spcAft>
            <a:buNone/>
          </a:pPr>
          <a:r>
            <a:rPr lang="en-US" sz="900" b="1" kern="1200" dirty="0">
              <a:latin typeface="Tw Cen MT Condensed" panose="020B0606020104020203" pitchFamily="34" charset="0"/>
            </a:rPr>
            <a:t>Nominated for Member of the Year</a:t>
          </a:r>
          <a:r>
            <a:rPr lang="en-US" sz="900" kern="1200" dirty="0">
              <a:latin typeface="Tw Cen MT Condensed" panose="020B0606020104020203" pitchFamily="34" charset="0"/>
            </a:rPr>
            <a:t> by the </a:t>
          </a:r>
          <a:r>
            <a:rPr lang="en-US" sz="900" b="1" kern="1200" dirty="0">
              <a:latin typeface="Tw Cen MT Condensed" panose="020B0606020104020203" pitchFamily="34" charset="0"/>
            </a:rPr>
            <a:t>Southern Colorado Women’s Chamber of Commerce</a:t>
          </a:r>
          <a:endParaRPr lang="en-US" sz="900" kern="1200" dirty="0">
            <a:latin typeface="Tw Cen MT Condensed" panose="020B0606020104020203" pitchFamily="34" charset="0"/>
          </a:endParaRPr>
        </a:p>
      </dsp:txBody>
      <dsp:txXfrm>
        <a:off x="5349421" y="152662"/>
        <a:ext cx="741235" cy="636309"/>
      </dsp:txXfrm>
    </dsp:sp>
    <dsp:sp modelId="{C00BA225-F5F2-421E-B523-9E5CBBA1E506}">
      <dsp:nvSpPr>
        <dsp:cNvPr id="0" name=""/>
        <dsp:cNvSpPr/>
      </dsp:nvSpPr>
      <dsp:spPr>
        <a:xfrm>
          <a:off x="6112276" y="422903"/>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CD27C15-5D45-4200-B489-BF0854D8AC72}">
      <dsp:nvSpPr>
        <dsp:cNvPr id="0" name=""/>
        <dsp:cNvSpPr/>
      </dsp:nvSpPr>
      <dsp:spPr>
        <a:xfrm>
          <a:off x="6107001" y="455324"/>
          <a:ext cx="1073849" cy="921839"/>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99656A-5B22-4D88-BC10-25FBBDB9E8FF}">
      <dsp:nvSpPr>
        <dsp:cNvPr id="0" name=""/>
        <dsp:cNvSpPr/>
      </dsp:nvSpPr>
      <dsp:spPr>
        <a:xfrm>
          <a:off x="6321018" y="544375"/>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C14FF2-6C5D-4373-A615-2E7C67C42CA5}">
      <dsp:nvSpPr>
        <dsp:cNvPr id="0" name=""/>
        <dsp:cNvSpPr/>
      </dsp:nvSpPr>
      <dsp:spPr>
        <a:xfrm>
          <a:off x="6107001" y="1541348"/>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w Cen MT Condensed" panose="020B0606020104020203" pitchFamily="34" charset="0"/>
            </a:rPr>
            <a:t>WIOA Scholarship</a:t>
          </a:r>
        </a:p>
      </dsp:txBody>
      <dsp:txXfrm>
        <a:off x="6273308" y="1684113"/>
        <a:ext cx="741235" cy="636309"/>
      </dsp:txXfrm>
    </dsp:sp>
    <dsp:sp modelId="{104B7031-9182-4471-8C5A-988D9A0C5326}">
      <dsp:nvSpPr>
        <dsp:cNvPr id="0" name=""/>
        <dsp:cNvSpPr/>
      </dsp:nvSpPr>
      <dsp:spPr>
        <a:xfrm>
          <a:off x="6319510" y="2348914"/>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F19F8D-4DD4-4C42-8E8F-31B028BB2438}">
      <dsp:nvSpPr>
        <dsp:cNvPr id="0" name=""/>
        <dsp:cNvSpPr/>
      </dsp:nvSpPr>
      <dsp:spPr>
        <a:xfrm>
          <a:off x="5183114" y="2046133"/>
          <a:ext cx="1073849" cy="921839"/>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08BF56-E15A-43BA-8740-9AD84122C572}">
      <dsp:nvSpPr>
        <dsp:cNvPr id="0" name=""/>
        <dsp:cNvSpPr/>
      </dsp:nvSpPr>
      <dsp:spPr>
        <a:xfrm>
          <a:off x="6120566" y="2450591"/>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B459EC-9001-41BF-A182-9409DB82D024}">
      <dsp:nvSpPr>
        <dsp:cNvPr id="0" name=""/>
        <dsp:cNvSpPr/>
      </dsp:nvSpPr>
      <dsp:spPr>
        <a:xfrm>
          <a:off x="3335340" y="2040285"/>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Tw Cen MT Condensed" panose="020B0606020104020203" pitchFamily="34" charset="0"/>
            </a:rPr>
            <a:t>Minority Business Office Scholarship</a:t>
          </a:r>
        </a:p>
      </dsp:txBody>
      <dsp:txXfrm>
        <a:off x="3501647" y="2183050"/>
        <a:ext cx="741235" cy="636309"/>
      </dsp:txXfrm>
    </dsp:sp>
    <dsp:sp modelId="{33E998C3-61E0-4285-ABC1-0C4B1D4C1BBF}">
      <dsp:nvSpPr>
        <dsp:cNvPr id="0" name=""/>
        <dsp:cNvSpPr/>
      </dsp:nvSpPr>
      <dsp:spPr>
        <a:xfrm>
          <a:off x="3365484" y="2448792"/>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099439-A823-440C-B8F7-9E1EAF21BA74}">
      <dsp:nvSpPr>
        <dsp:cNvPr id="0" name=""/>
        <dsp:cNvSpPr/>
      </dsp:nvSpPr>
      <dsp:spPr>
        <a:xfrm>
          <a:off x="2411453" y="2552718"/>
          <a:ext cx="1073849" cy="921839"/>
        </a:xfrm>
        <a:prstGeom prst="hexagon">
          <a:avLst>
            <a:gd name="adj" fmla="val 25000"/>
            <a:gd name="vf" fmla="val 11547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1C089C-9EE3-45E4-A0FB-4296E88EA95B}">
      <dsp:nvSpPr>
        <dsp:cNvPr id="0" name=""/>
        <dsp:cNvSpPr/>
      </dsp:nvSpPr>
      <dsp:spPr>
        <a:xfrm>
          <a:off x="3142424" y="2565765"/>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D72BD0-E3A5-4516-8776-0B9F6A5ECD2B}">
      <dsp:nvSpPr>
        <dsp:cNvPr id="0" name=""/>
        <dsp:cNvSpPr/>
      </dsp:nvSpPr>
      <dsp:spPr>
        <a:xfrm>
          <a:off x="7026367" y="2057831"/>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19050" rIns="0" bIns="19050" numCol="1" spcCol="1270" anchor="ctr" anchorCtr="0">
          <a:noAutofit/>
        </a:bodyPr>
        <a:lstStyle/>
        <a:p>
          <a:pPr marL="0" lvl="0" indent="0" algn="ctr" defTabSz="666750">
            <a:lnSpc>
              <a:spcPct val="90000"/>
            </a:lnSpc>
            <a:spcBef>
              <a:spcPct val="0"/>
            </a:spcBef>
            <a:spcAft>
              <a:spcPct val="35000"/>
            </a:spcAft>
            <a:buNone/>
          </a:pPr>
          <a:r>
            <a:rPr lang="en-US" sz="1500" kern="1200" dirty="0">
              <a:latin typeface="Tw Cen MT Condensed" panose="020B0606020104020203" pitchFamily="34" charset="0"/>
            </a:rPr>
            <a:t>$100k within the first 8 months</a:t>
          </a:r>
        </a:p>
      </dsp:txBody>
      <dsp:txXfrm>
        <a:off x="7192674" y="2200596"/>
        <a:ext cx="741235" cy="636309"/>
      </dsp:txXfrm>
    </dsp:sp>
    <dsp:sp modelId="{1FF5BDD6-7063-4C60-BD78-52E21F28658B}">
      <dsp:nvSpPr>
        <dsp:cNvPr id="0" name=""/>
        <dsp:cNvSpPr/>
      </dsp:nvSpPr>
      <dsp:spPr>
        <a:xfrm>
          <a:off x="7238876" y="2865397"/>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2E4445-E149-4156-927B-D1BE63CF6AB2}">
      <dsp:nvSpPr>
        <dsp:cNvPr id="0" name=""/>
        <dsp:cNvSpPr/>
      </dsp:nvSpPr>
      <dsp:spPr>
        <a:xfrm>
          <a:off x="6102480" y="2562616"/>
          <a:ext cx="1073849" cy="921839"/>
        </a:xfrm>
        <a:prstGeom prst="hexagon">
          <a:avLst>
            <a:gd name="adj" fmla="val 25000"/>
            <a:gd name="vf" fmla="val 115470"/>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t="-6000" b="-6000"/>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A42148-8A2A-45E9-B41A-01B4BA321024}">
      <dsp:nvSpPr>
        <dsp:cNvPr id="0" name=""/>
        <dsp:cNvSpPr/>
      </dsp:nvSpPr>
      <dsp:spPr>
        <a:xfrm>
          <a:off x="7039931" y="2967074"/>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17E216-E2F5-4C9A-A87E-6EDDD3D9B16F}">
      <dsp:nvSpPr>
        <dsp:cNvPr id="0" name=""/>
        <dsp:cNvSpPr/>
      </dsp:nvSpPr>
      <dsp:spPr>
        <a:xfrm>
          <a:off x="7030135" y="19795"/>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11430" rIns="0" bIns="11430" numCol="1" spcCol="1270" anchor="ctr" anchorCtr="0">
          <a:noAutofit/>
        </a:bodyPr>
        <a:lstStyle/>
        <a:p>
          <a:pPr marL="0" lvl="0" indent="0" algn="ctr" defTabSz="400050">
            <a:lnSpc>
              <a:spcPct val="90000"/>
            </a:lnSpc>
            <a:spcBef>
              <a:spcPct val="0"/>
            </a:spcBef>
            <a:spcAft>
              <a:spcPct val="35000"/>
            </a:spcAft>
            <a:buNone/>
          </a:pPr>
          <a:r>
            <a:rPr lang="en-US" sz="900" kern="1200" dirty="0">
              <a:latin typeface="Tw Cen MT Condensed" panose="020B0606020104020203" pitchFamily="34" charset="0"/>
            </a:rPr>
            <a:t>32% YoY Revenue Growth</a:t>
          </a:r>
        </a:p>
      </dsp:txBody>
      <dsp:txXfrm>
        <a:off x="7196442" y="162560"/>
        <a:ext cx="741235" cy="636309"/>
      </dsp:txXfrm>
    </dsp:sp>
    <dsp:sp modelId="{61010A64-85FA-4452-B950-F2A6699C4FF9}">
      <dsp:nvSpPr>
        <dsp:cNvPr id="0" name=""/>
        <dsp:cNvSpPr/>
      </dsp:nvSpPr>
      <dsp:spPr>
        <a:xfrm>
          <a:off x="7772409" y="830510"/>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96DA97-C837-469F-9648-78A678A9A16F}">
      <dsp:nvSpPr>
        <dsp:cNvPr id="0" name=""/>
        <dsp:cNvSpPr/>
      </dsp:nvSpPr>
      <dsp:spPr>
        <a:xfrm>
          <a:off x="7030135" y="1037463"/>
          <a:ext cx="1073849" cy="921839"/>
        </a:xfrm>
        <a:prstGeom prst="hexagon">
          <a:avLst>
            <a:gd name="adj" fmla="val 25000"/>
            <a:gd name="vf" fmla="val 115470"/>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A856F2-BA0A-412D-BAE9-71C18B28CBC0}">
      <dsp:nvSpPr>
        <dsp:cNvPr id="0" name=""/>
        <dsp:cNvSpPr/>
      </dsp:nvSpPr>
      <dsp:spPr>
        <a:xfrm>
          <a:off x="7772409" y="1042862"/>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20BED2-6A16-4DD6-AB94-AB72982CC9F7}">
      <dsp:nvSpPr>
        <dsp:cNvPr id="0" name=""/>
        <dsp:cNvSpPr/>
      </dsp:nvSpPr>
      <dsp:spPr>
        <a:xfrm>
          <a:off x="4255460" y="2556767"/>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17780" rIns="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Tw Cen MT Condensed" panose="020B0606020104020203" pitchFamily="34" charset="0"/>
            </a:rPr>
            <a:t>5-Stars for over 5 years</a:t>
          </a:r>
        </a:p>
      </dsp:txBody>
      <dsp:txXfrm>
        <a:off x="4421767" y="2699532"/>
        <a:ext cx="741235" cy="636309"/>
      </dsp:txXfrm>
    </dsp:sp>
    <dsp:sp modelId="{D7E8C360-D0D7-4A5A-AE6C-ECFCDE417A01}">
      <dsp:nvSpPr>
        <dsp:cNvPr id="0" name=""/>
        <dsp:cNvSpPr/>
      </dsp:nvSpPr>
      <dsp:spPr>
        <a:xfrm>
          <a:off x="4467969" y="3364333"/>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2DBFC2-49D4-4C2F-9D35-8476AFAE5917}">
      <dsp:nvSpPr>
        <dsp:cNvPr id="0" name=""/>
        <dsp:cNvSpPr/>
      </dsp:nvSpPr>
      <dsp:spPr>
        <a:xfrm>
          <a:off x="3331572" y="3061552"/>
          <a:ext cx="1073849" cy="921839"/>
        </a:xfrm>
        <a:prstGeom prst="hexagon">
          <a:avLst>
            <a:gd name="adj" fmla="val 25000"/>
            <a:gd name="vf" fmla="val 115470"/>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FA62E5-B05C-464C-B769-8AE22DE1A466}">
      <dsp:nvSpPr>
        <dsp:cNvPr id="0" name=""/>
        <dsp:cNvSpPr/>
      </dsp:nvSpPr>
      <dsp:spPr>
        <a:xfrm>
          <a:off x="4269024" y="3466010"/>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FD51990-5CD2-4BF6-947B-686BCCC5346A}">
      <dsp:nvSpPr>
        <dsp:cNvPr id="0" name=""/>
        <dsp:cNvSpPr/>
      </dsp:nvSpPr>
      <dsp:spPr>
        <a:xfrm>
          <a:off x="6100219" y="3577135"/>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7620" rIns="0" bIns="762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Tw Cen MT Condensed" panose="020B0606020104020203" pitchFamily="34" charset="0"/>
            </a:rPr>
            <a:t>SBDC LIVE! on The Extra Business Edition** | Cybersecurity Awareness Month podcast with Ted Robertson, Dr. Shawn Murray, and you | [Listen on </a:t>
          </a:r>
          <a:r>
            <a:rPr lang="en-US" sz="600" kern="1200" dirty="0" err="1">
              <a:latin typeface="Tw Cen MT Condensed" panose="020B0606020104020203" pitchFamily="34" charset="0"/>
            </a:rPr>
            <a:t>Podbean</a:t>
          </a:r>
          <a:r>
            <a:rPr lang="en-US" sz="600" kern="1200" dirty="0">
              <a:latin typeface="Tw Cen MT Condensed" panose="020B0606020104020203" pitchFamily="34" charset="0"/>
            </a:rPr>
            <a:t>](https://krdonewsradio.podbean.com/e/sbdc-live-on-the-extra-business-edition-with-ted-robertson-aikta-marcoulier-october-23-2020/) </a:t>
          </a:r>
        </a:p>
      </dsp:txBody>
      <dsp:txXfrm>
        <a:off x="6266526" y="3719900"/>
        <a:ext cx="741235" cy="636309"/>
      </dsp:txXfrm>
    </dsp:sp>
    <dsp:sp modelId="{A772EAF4-8528-47CA-A2DC-356A3CAC532A}">
      <dsp:nvSpPr>
        <dsp:cNvPr id="0" name=""/>
        <dsp:cNvSpPr/>
      </dsp:nvSpPr>
      <dsp:spPr>
        <a:xfrm>
          <a:off x="6125841" y="3987441"/>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775845-CBED-4121-ACBB-495AAAEEB55E}">
      <dsp:nvSpPr>
        <dsp:cNvPr id="0" name=""/>
        <dsp:cNvSpPr/>
      </dsp:nvSpPr>
      <dsp:spPr>
        <a:xfrm rot="5400000">
          <a:off x="5176332" y="3066501"/>
          <a:ext cx="1073849" cy="921839"/>
        </a:xfrm>
        <a:prstGeom prst="hexagon">
          <a:avLst>
            <a:gd name="adj" fmla="val 25000"/>
            <a:gd name="vf" fmla="val 115470"/>
          </a:avLst>
        </a:prstGeom>
        <a:blipFill>
          <a:blip xmlns:r="http://schemas.openxmlformats.org/officeDocument/2006/relationships" r:embed="rId11">
            <a:extLst>
              <a:ext uri="{28A0092B-C50C-407E-A947-70E740481C1C}">
                <a14:useLocalDpi xmlns:a14="http://schemas.microsoft.com/office/drawing/2010/main" val="0"/>
              </a:ext>
            </a:extLst>
          </a:blip>
          <a:srcRect/>
          <a:stretch>
            <a:fillRect/>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C55C8-7578-4805-8E4F-FAFBDA177B4D}">
      <dsp:nvSpPr>
        <dsp:cNvPr id="0" name=""/>
        <dsp:cNvSpPr/>
      </dsp:nvSpPr>
      <dsp:spPr>
        <a:xfrm>
          <a:off x="5914839" y="3864169"/>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1EBB8C-9598-4EF9-A6E1-A68387D62F8D}">
      <dsp:nvSpPr>
        <dsp:cNvPr id="0" name=""/>
        <dsp:cNvSpPr/>
      </dsp:nvSpPr>
      <dsp:spPr>
        <a:xfrm>
          <a:off x="7027121" y="3077298"/>
          <a:ext cx="1073849" cy="921839"/>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0" tIns="7620" rIns="0" bIns="7620" numCol="1" spcCol="1270" anchor="ctr" anchorCtr="0">
          <a:noAutofit/>
        </a:bodyPr>
        <a:lstStyle/>
        <a:p>
          <a:pPr marL="0" lvl="0" indent="0" algn="ctr" defTabSz="266700">
            <a:lnSpc>
              <a:spcPct val="90000"/>
            </a:lnSpc>
            <a:spcBef>
              <a:spcPct val="0"/>
            </a:spcBef>
            <a:spcAft>
              <a:spcPct val="35000"/>
            </a:spcAft>
            <a:buNone/>
          </a:pPr>
          <a:r>
            <a:rPr lang="en-US" sz="600" kern="1200" dirty="0">
              <a:latin typeface="Tw Cen MT Condensed" panose="020B0606020104020203" pitchFamily="34" charset="0"/>
            </a:rPr>
            <a:t>Colorado Springs Business Journal Profile** | Full feature article: *“Connections Spark Small Company’s Growth”* | [Read article](https://www.csbj.com/premier/profiles/businessprofiles/connections-spark-small-company-s-growth/article_979498df-607d-51e2-a736-3ee3c6b6a7e1.html</a:t>
          </a:r>
        </a:p>
      </dsp:txBody>
      <dsp:txXfrm>
        <a:off x="7193428" y="3220063"/>
        <a:ext cx="741235" cy="636309"/>
      </dsp:txXfrm>
    </dsp:sp>
    <dsp:sp modelId="{C5B5B272-6ED0-471B-AF08-0AC33BF34819}">
      <dsp:nvSpPr>
        <dsp:cNvPr id="0" name=""/>
        <dsp:cNvSpPr/>
      </dsp:nvSpPr>
      <dsp:spPr>
        <a:xfrm>
          <a:off x="7964572" y="3481756"/>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ECCB8F-5F0F-4FCC-807D-4F3578FDDC69}">
      <dsp:nvSpPr>
        <dsp:cNvPr id="0" name=""/>
        <dsp:cNvSpPr/>
      </dsp:nvSpPr>
      <dsp:spPr>
        <a:xfrm>
          <a:off x="7950254" y="2572513"/>
          <a:ext cx="1073849" cy="921839"/>
        </a:xfrm>
        <a:prstGeom prst="hexagon">
          <a:avLst>
            <a:gd name="adj" fmla="val 25000"/>
            <a:gd name="vf" fmla="val 115470"/>
          </a:avLst>
        </a:prstGeom>
        <a:blipFill>
          <a:blip xmlns:r="http://schemas.openxmlformats.org/officeDocument/2006/relationships" r:embed="rId12">
            <a:extLst>
              <a:ext uri="{28A0092B-C50C-407E-A947-70E740481C1C}">
                <a14:useLocalDpi xmlns:a14="http://schemas.microsoft.com/office/drawing/2010/main" val="0"/>
              </a:ext>
            </a:extLst>
          </a:blip>
          <a:srcRect/>
          <a:stretch>
            <a:fillRect/>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CD7C0B-848A-437A-AFAD-51D66129097E}">
      <dsp:nvSpPr>
        <dsp:cNvPr id="0" name=""/>
        <dsp:cNvSpPr/>
      </dsp:nvSpPr>
      <dsp:spPr>
        <a:xfrm>
          <a:off x="8163517" y="3380079"/>
          <a:ext cx="125093" cy="107975"/>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1T21:46:35.838"/>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1 88 0,'13724'0'0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9-01T21:46:35.838"/>
    </inkml:context>
    <inkml:brush xml:id="br0">
      <inkml:brushProperty name="width" value="0.5" units="cm"/>
      <inkml:brushProperty name="height" value="1" units="cm"/>
      <inkml:brushProperty name="tip" value="rectangle"/>
      <inkml:brushProperty name="rasterOp" value="maskPen"/>
      <inkml:brushProperty name="ignorePressure" value="1"/>
    </inkml:brush>
  </inkml:definitions>
  <inkml:trace contextRef="#ctx0" brushRef="#br0">250 500 0,'13724'0'0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F5EA9F-FF3C-4DCB-B457-FBC17F08C466}" type="datetimeFigureOut">
              <a:rPr lang="en-US" smtClean="0"/>
              <a:t>9/23/2025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CBAF2A-EDCB-4F1D-825F-57E330C44712}" type="slidenum">
              <a:rPr lang="en-US" smtClean="0"/>
              <a:t>‹#›</a:t>
            </a:fld>
            <a:endParaRPr lang="en-US"/>
          </a:p>
        </p:txBody>
      </p:sp>
    </p:spTree>
    <p:extLst>
      <p:ext uri="{BB962C8B-B14F-4D97-AF65-F5344CB8AC3E}">
        <p14:creationId xmlns:p14="http://schemas.microsoft.com/office/powerpoint/2010/main" val="2225476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CBAF2A-EDCB-4F1D-825F-57E330C44712}" type="slidenum">
              <a:rPr lang="en-US" smtClean="0"/>
              <a:t>6</a:t>
            </a:fld>
            <a:endParaRPr lang="en-US"/>
          </a:p>
        </p:txBody>
      </p:sp>
    </p:spTree>
    <p:extLst>
      <p:ext uri="{BB962C8B-B14F-4D97-AF65-F5344CB8AC3E}">
        <p14:creationId xmlns:p14="http://schemas.microsoft.com/office/powerpoint/2010/main" val="25900052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4CCFEA-9B26-4D17-8593-512DCA882A6D}" type="datetimeFigureOut">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BE16C-EFF8-4909-84C0-E9799595CDDD}" type="slidenum">
              <a:rPr lang="en-US" smtClean="0"/>
              <a:t>‹#›</a:t>
            </a:fld>
            <a:endParaRPr lang="en-US"/>
          </a:p>
        </p:txBody>
      </p:sp>
    </p:spTree>
    <p:extLst>
      <p:ext uri="{BB962C8B-B14F-4D97-AF65-F5344CB8AC3E}">
        <p14:creationId xmlns:p14="http://schemas.microsoft.com/office/powerpoint/2010/main" val="2490416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4CCFEA-9B26-4D17-8593-512DCA882A6D}" type="datetimeFigureOut">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BE16C-EFF8-4909-84C0-E9799595CDDD}" type="slidenum">
              <a:rPr lang="en-US" smtClean="0"/>
              <a:t>‹#›</a:t>
            </a:fld>
            <a:endParaRPr lang="en-US"/>
          </a:p>
        </p:txBody>
      </p:sp>
    </p:spTree>
    <p:extLst>
      <p:ext uri="{BB962C8B-B14F-4D97-AF65-F5344CB8AC3E}">
        <p14:creationId xmlns:p14="http://schemas.microsoft.com/office/powerpoint/2010/main" val="3289068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4CCFEA-9B26-4D17-8593-512DCA882A6D}" type="datetimeFigureOut">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BE16C-EFF8-4909-84C0-E9799595CDDD}" type="slidenum">
              <a:rPr lang="en-US" smtClean="0"/>
              <a:t>‹#›</a:t>
            </a:fld>
            <a:endParaRPr lang="en-US"/>
          </a:p>
        </p:txBody>
      </p:sp>
    </p:spTree>
    <p:extLst>
      <p:ext uri="{BB962C8B-B14F-4D97-AF65-F5344CB8AC3E}">
        <p14:creationId xmlns:p14="http://schemas.microsoft.com/office/powerpoint/2010/main" val="1902289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4CCFEA-9B26-4D17-8593-512DCA882A6D}" type="datetimeFigureOut">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BE16C-EFF8-4909-84C0-E9799595CDDD}" type="slidenum">
              <a:rPr lang="en-US" smtClean="0"/>
              <a:t>‹#›</a:t>
            </a:fld>
            <a:endParaRPr lang="en-US"/>
          </a:p>
        </p:txBody>
      </p:sp>
    </p:spTree>
    <p:extLst>
      <p:ext uri="{BB962C8B-B14F-4D97-AF65-F5344CB8AC3E}">
        <p14:creationId xmlns:p14="http://schemas.microsoft.com/office/powerpoint/2010/main" val="1979894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4CCFEA-9B26-4D17-8593-512DCA882A6D}" type="datetimeFigureOut">
              <a:rPr lang="en-US" smtClean="0"/>
              <a:t>9/23/2025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BE16C-EFF8-4909-84C0-E9799595CDDD}" type="slidenum">
              <a:rPr lang="en-US" smtClean="0"/>
              <a:t>‹#›</a:t>
            </a:fld>
            <a:endParaRPr lang="en-US"/>
          </a:p>
        </p:txBody>
      </p:sp>
    </p:spTree>
    <p:extLst>
      <p:ext uri="{BB962C8B-B14F-4D97-AF65-F5344CB8AC3E}">
        <p14:creationId xmlns:p14="http://schemas.microsoft.com/office/powerpoint/2010/main" val="983285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4CCFEA-9B26-4D17-8593-512DCA882A6D}" type="datetimeFigureOut">
              <a:rPr lang="en-US"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7BE16C-EFF8-4909-84C0-E9799595CDDD}" type="slidenum">
              <a:rPr lang="en-US" smtClean="0"/>
              <a:t>‹#›</a:t>
            </a:fld>
            <a:endParaRPr lang="en-US"/>
          </a:p>
        </p:txBody>
      </p:sp>
    </p:spTree>
    <p:extLst>
      <p:ext uri="{BB962C8B-B14F-4D97-AF65-F5344CB8AC3E}">
        <p14:creationId xmlns:p14="http://schemas.microsoft.com/office/powerpoint/2010/main" val="3123145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4CCFEA-9B26-4D17-8593-512DCA882A6D}" type="datetimeFigureOut">
              <a:rPr lang="en-US" smtClean="0"/>
              <a:t>9/23/2025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7BE16C-EFF8-4909-84C0-E9799595CDDD}" type="slidenum">
              <a:rPr lang="en-US" smtClean="0"/>
              <a:t>‹#›</a:t>
            </a:fld>
            <a:endParaRPr lang="en-US"/>
          </a:p>
        </p:txBody>
      </p:sp>
    </p:spTree>
    <p:extLst>
      <p:ext uri="{BB962C8B-B14F-4D97-AF65-F5344CB8AC3E}">
        <p14:creationId xmlns:p14="http://schemas.microsoft.com/office/powerpoint/2010/main" val="252680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4CCFEA-9B26-4D17-8593-512DCA882A6D}" type="datetimeFigureOut">
              <a:rPr lang="en-US" smtClean="0"/>
              <a:t>9/23/2025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7BE16C-EFF8-4909-84C0-E9799595CDDD}" type="slidenum">
              <a:rPr lang="en-US" smtClean="0"/>
              <a:t>‹#›</a:t>
            </a:fld>
            <a:endParaRPr lang="en-US"/>
          </a:p>
        </p:txBody>
      </p:sp>
    </p:spTree>
    <p:extLst>
      <p:ext uri="{BB962C8B-B14F-4D97-AF65-F5344CB8AC3E}">
        <p14:creationId xmlns:p14="http://schemas.microsoft.com/office/powerpoint/2010/main" val="2026723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4CCFEA-9B26-4D17-8593-512DCA882A6D}" type="datetimeFigureOut">
              <a:rPr lang="en-US" smtClean="0"/>
              <a:t>9/23/2025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7BE16C-EFF8-4909-84C0-E9799595CDDD}" type="slidenum">
              <a:rPr lang="en-US" smtClean="0"/>
              <a:t>‹#›</a:t>
            </a:fld>
            <a:endParaRPr lang="en-US"/>
          </a:p>
        </p:txBody>
      </p:sp>
    </p:spTree>
    <p:extLst>
      <p:ext uri="{BB962C8B-B14F-4D97-AF65-F5344CB8AC3E}">
        <p14:creationId xmlns:p14="http://schemas.microsoft.com/office/powerpoint/2010/main" val="235758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4CCFEA-9B26-4D17-8593-512DCA882A6D}" type="datetimeFigureOut">
              <a:rPr lang="en-US"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7BE16C-EFF8-4909-84C0-E9799595CDDD}" type="slidenum">
              <a:rPr lang="en-US" smtClean="0"/>
              <a:t>‹#›</a:t>
            </a:fld>
            <a:endParaRPr lang="en-US"/>
          </a:p>
        </p:txBody>
      </p:sp>
    </p:spTree>
    <p:extLst>
      <p:ext uri="{BB962C8B-B14F-4D97-AF65-F5344CB8AC3E}">
        <p14:creationId xmlns:p14="http://schemas.microsoft.com/office/powerpoint/2010/main" val="26662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4CCFEA-9B26-4D17-8593-512DCA882A6D}" type="datetimeFigureOut">
              <a:rPr lang="en-US" smtClean="0"/>
              <a:t>9/23/2025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7BE16C-EFF8-4909-84C0-E9799595CDDD}" type="slidenum">
              <a:rPr lang="en-US" smtClean="0"/>
              <a:t>‹#›</a:t>
            </a:fld>
            <a:endParaRPr lang="en-US"/>
          </a:p>
        </p:txBody>
      </p:sp>
    </p:spTree>
    <p:extLst>
      <p:ext uri="{BB962C8B-B14F-4D97-AF65-F5344CB8AC3E}">
        <p14:creationId xmlns:p14="http://schemas.microsoft.com/office/powerpoint/2010/main" val="273200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email">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4CCFEA-9B26-4D17-8593-512DCA882A6D}" type="datetimeFigureOut">
              <a:rPr lang="en-US" smtClean="0"/>
              <a:t>9/23/2025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A7BE16C-EFF8-4909-84C0-E9799595CDDD}" type="slidenum">
              <a:rPr lang="en-US" smtClean="0"/>
              <a:t>‹#›</a:t>
            </a:fld>
            <a:endParaRPr lang="en-US"/>
          </a:p>
        </p:txBody>
      </p:sp>
    </p:spTree>
    <p:extLst>
      <p:ext uri="{BB962C8B-B14F-4D97-AF65-F5344CB8AC3E}">
        <p14:creationId xmlns:p14="http://schemas.microsoft.com/office/powerpoint/2010/main" val="40634062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file:///C:\Users\mdana\OneDrive\Documents\Desktop\Project%20Portfolio\Scrapped%20Social%20Media\Social%20Media%20posts%20Scrapped.pptx" TargetMode="External"/><Relationship Id="rId1" Type="http://schemas.openxmlformats.org/officeDocument/2006/relationships/slideLayout" Target="../slideLayouts/slideLayout7.xml"/><Relationship Id="rId5" Type="http://schemas.openxmlformats.org/officeDocument/2006/relationships/image" Target="../media/image39.emf"/><Relationship Id="rId4" Type="http://schemas.openxmlformats.org/officeDocument/2006/relationships/oleObject" Target="file:///C:\Users\mdana\OneDrive\Documents\Desktop\Project%20Portfolio\million_cups_Pres.pp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8.xml"/><Relationship Id="rId6" Type="http://schemas.openxmlformats.org/officeDocument/2006/relationships/customXml" Target="../ink/ink2.xml"/><Relationship Id="rId5" Type="http://schemas.openxmlformats.org/officeDocument/2006/relationships/image" Target="../media/image100.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3" Type="http://schemas.openxmlformats.org/officeDocument/2006/relationships/hyperlink" Target="https://krdonewsradio.podbean.com/e/sbdc-live-on-the-extra-business-edition-with-ted-robertson-aikta-marcoulier-october-23-2020/)" TargetMode="External"/><Relationship Id="rId2" Type="http://schemas.openxmlformats.org/officeDocument/2006/relationships/hyperlink" Target="https://krdonewsradio.podbean.com/e/excellence-in-customer-service-award-recipients-krdos-afternoon-news-withted-robertson-krista-gustafson-october-22-2020/)" TargetMode="External"/><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hyperlink" Target="https://www.csbj.com/premier/profiles/businessprofiles/connections-spark-small-company-s-growth/article_979498df-607d-51e2-a736-3ee3c6b6a7e1.html" TargetMode="External"/><Relationship Id="rId4" Type="http://schemas.openxmlformats.org/officeDocument/2006/relationships/hyperlink" Target="https://www.facebook.com/scwcc/videos/lytle-electric-is-a-platinum-sponsor-for-accolades2020/1371980236333829"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5.emf"/><Relationship Id="rId7" Type="http://schemas.openxmlformats.org/officeDocument/2006/relationships/image" Target="../media/image47.emf"/><Relationship Id="rId2" Type="http://schemas.openxmlformats.org/officeDocument/2006/relationships/oleObject" Target="file:///C:\Users\mdana\OneDrive\Documents\Desktop\Project%20Portfolio\Lytle%20Electric%20Presentations\SCWCCFoundation.pptx" TargetMode="External"/><Relationship Id="rId1" Type="http://schemas.openxmlformats.org/officeDocument/2006/relationships/slideLayout" Target="../slideLayouts/slideLayout7.xml"/><Relationship Id="rId6" Type="http://schemas.openxmlformats.org/officeDocument/2006/relationships/oleObject" Target="file:///C:\Users\mdana\OneDrive\Documents\Desktop\Project%20Portfolio\Lytle%20Electric%20Presentations\Cyber_Risk_Assessment.pptx" TargetMode="External"/><Relationship Id="rId5" Type="http://schemas.openxmlformats.org/officeDocument/2006/relationships/image" Target="../media/image46.emf"/><Relationship Id="rId4" Type="http://schemas.openxmlformats.org/officeDocument/2006/relationships/oleObject" Target="file:///C:\Users\mdana\OneDrive\Documents\Desktop\Project%20Portfolio\Lytle%20Electric%20Presentations\Fire_Safety_pres.pptx"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oleObject" Target="file:///C:\Users\mdana\OneDrive\Documents\Desktop\Project%20Portfolio\Lytle%20Electric%20Social%20Media\top10.pptx"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Layout" Target="../diagrams/layout2.xml"/><Relationship Id="rId7" Type="http://schemas.openxmlformats.org/officeDocument/2006/relationships/image" Target="../media/image6.jpe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9.JPG"/><Relationship Id="rId4" Type="http://schemas.openxmlformats.org/officeDocument/2006/relationships/diagramQuickStyle" Target="../diagrams/quickStyle2.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345FE-F58A-20A9-DC31-6498905084FF}"/>
              </a:ext>
            </a:extLst>
          </p:cNvPr>
          <p:cNvSpPr>
            <a:spLocks noGrp="1"/>
          </p:cNvSpPr>
          <p:nvPr>
            <p:ph type="ctrTitle"/>
          </p:nvPr>
        </p:nvSpPr>
        <p:spPr>
          <a:xfrm>
            <a:off x="6194716" y="739978"/>
            <a:ext cx="5334930" cy="3004145"/>
          </a:xfrm>
        </p:spPr>
        <p:txBody>
          <a:bodyPr>
            <a:normAutofit/>
          </a:bodyPr>
          <a:lstStyle/>
          <a:p>
            <a:r>
              <a:rPr lang="en-US" dirty="0">
                <a:effectLst>
                  <a:outerShdw blurRad="50800" dist="50800" dir="5400000" algn="ctr" rotWithShape="0">
                    <a:srgbClr val="FFD580"/>
                  </a:outerShdw>
                </a:effectLst>
                <a:latin typeface="League Gothic" pitchFamily="2" charset="0"/>
              </a:rPr>
              <a:t>Summit</a:t>
            </a:r>
            <a:r>
              <a:rPr lang="en-US" dirty="0">
                <a:effectLst>
                  <a:outerShdw blurRad="50800" dist="50800" dir="5400000" algn="ctr" rotWithShape="0">
                    <a:srgbClr val="FFD580"/>
                  </a:outerShdw>
                </a:effectLst>
              </a:rPr>
              <a:t> </a:t>
            </a:r>
            <a:r>
              <a:rPr lang="en-US" dirty="0">
                <a:effectLst>
                  <a:outerShdw blurRad="50800" dist="50800" dir="5400000" algn="ctr" rotWithShape="0">
                    <a:srgbClr val="FFD580"/>
                  </a:outerShdw>
                </a:effectLst>
                <a:latin typeface="Molle" panose="02000507000000010002" pitchFamily="2" charset="0"/>
              </a:rPr>
              <a:t>Agility</a:t>
            </a:r>
            <a:r>
              <a:rPr lang="en-US" dirty="0">
                <a:effectLst>
                  <a:outerShdw blurRad="50800" dist="50800" dir="5400000" algn="ctr" rotWithShape="0">
                    <a:srgbClr val="FFD580"/>
                  </a:outerShdw>
                </a:effectLst>
              </a:rPr>
              <a:t> </a:t>
            </a:r>
            <a:br>
              <a:rPr lang="en-US" dirty="0">
                <a:effectLst>
                  <a:outerShdw blurRad="50800" dist="50800" dir="5400000" algn="ctr" rotWithShape="0">
                    <a:srgbClr val="FFD580"/>
                  </a:outerShdw>
                </a:effectLst>
              </a:rPr>
            </a:br>
            <a:r>
              <a:rPr lang="en-US" dirty="0">
                <a:effectLst>
                  <a:outerShdw blurRad="50800" dist="50800" dir="5400000" algn="ctr" rotWithShape="0">
                    <a:srgbClr val="FFD580"/>
                  </a:outerShdw>
                </a:effectLst>
                <a:latin typeface="League Gothic" pitchFamily="2" charset="0"/>
              </a:rPr>
              <a:t>Portfolio</a:t>
            </a:r>
          </a:p>
        </p:txBody>
      </p:sp>
      <p:sp>
        <p:nvSpPr>
          <p:cNvPr id="3" name="Subtitle 2">
            <a:extLst>
              <a:ext uri="{FF2B5EF4-FFF2-40B4-BE49-F238E27FC236}">
                <a16:creationId xmlns:a16="http://schemas.microsoft.com/office/drawing/2014/main" id="{95302BE3-D1F7-F6B1-F187-55BEE2256546}"/>
              </a:ext>
            </a:extLst>
          </p:cNvPr>
          <p:cNvSpPr>
            <a:spLocks noGrp="1"/>
          </p:cNvSpPr>
          <p:nvPr>
            <p:ph type="subTitle" idx="1"/>
          </p:nvPr>
        </p:nvSpPr>
        <p:spPr>
          <a:xfrm>
            <a:off x="6194715" y="3836197"/>
            <a:ext cx="5334931" cy="2189214"/>
          </a:xfrm>
        </p:spPr>
        <p:txBody>
          <a:bodyPr>
            <a:normAutofit/>
          </a:bodyPr>
          <a:lstStyle/>
          <a:p>
            <a:r>
              <a:rPr lang="en-US" dirty="0">
                <a:latin typeface="Molle" panose="02000507000000010002" pitchFamily="2" charset="0"/>
              </a:rPr>
              <a:t>Megan Lytle</a:t>
            </a:r>
          </a:p>
          <a:p>
            <a:r>
              <a:rPr lang="en-US" dirty="0">
                <a:latin typeface="League Gothic" pitchFamily="2" charset="0"/>
              </a:rPr>
              <a:t>719-229-5825</a:t>
            </a:r>
          </a:p>
          <a:p>
            <a:r>
              <a:rPr lang="en-US" dirty="0">
                <a:latin typeface="League Gothic" pitchFamily="2" charset="0"/>
              </a:rPr>
              <a:t>Summit-Agility.com</a:t>
            </a:r>
          </a:p>
          <a:p>
            <a:r>
              <a:rPr lang="en-US" dirty="0">
                <a:latin typeface="League Gothic" pitchFamily="2" charset="0"/>
              </a:rPr>
              <a:t>Summit-Agility@outlook.com</a:t>
            </a:r>
          </a:p>
        </p:txBody>
      </p:sp>
      <p:pic>
        <p:nvPicPr>
          <p:cNvPr id="5" name="Picture 4" descr="A hands shaking hands with a cup of coffee&#10;&#10;AI-generated content may be incorrect.">
            <a:extLst>
              <a:ext uri="{FF2B5EF4-FFF2-40B4-BE49-F238E27FC236}">
                <a16:creationId xmlns:a16="http://schemas.microsoft.com/office/drawing/2014/main" id="{7BD9978F-CA5E-D9E5-3ED0-8151C13C8127}"/>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Tree>
    <p:extLst>
      <p:ext uri="{BB962C8B-B14F-4D97-AF65-F5344CB8AC3E}">
        <p14:creationId xmlns:p14="http://schemas.microsoft.com/office/powerpoint/2010/main" val="2314987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hlinkClick r:id="" action="ppaction://ole?verb=0"/>
            <a:extLst>
              <a:ext uri="{FF2B5EF4-FFF2-40B4-BE49-F238E27FC236}">
                <a16:creationId xmlns:a16="http://schemas.microsoft.com/office/drawing/2014/main" id="{F6D40A54-BDFD-CB7D-CC71-158514DAE148}"/>
              </a:ext>
            </a:extLst>
          </p:cNvPr>
          <p:cNvGraphicFramePr>
            <a:graphicFrameLocks noChangeAspect="1"/>
          </p:cNvGraphicFramePr>
          <p:nvPr>
            <p:extLst>
              <p:ext uri="{D42A27DB-BD31-4B8C-83A1-F6EECF244321}">
                <p14:modId xmlns:p14="http://schemas.microsoft.com/office/powerpoint/2010/main" val="3269387111"/>
              </p:ext>
            </p:extLst>
          </p:nvPr>
        </p:nvGraphicFramePr>
        <p:xfrm>
          <a:off x="6686550" y="3046413"/>
          <a:ext cx="4095750" cy="2303859"/>
        </p:xfrm>
        <a:graphic>
          <a:graphicData uri="http://schemas.openxmlformats.org/presentationml/2006/ole">
            <mc:AlternateContent xmlns:mc="http://schemas.openxmlformats.org/markup-compatibility/2006">
              <mc:Choice xmlns:v="urn:schemas-microsoft-com:vml" Requires="v">
                <p:oleObj name="Presentation" r:id="rId2" imgW="6096296" imgH="3429229" progId="PowerPoint.Show.12">
                  <p:link updateAutomatic="1"/>
                </p:oleObj>
              </mc:Choice>
              <mc:Fallback>
                <p:oleObj name="Presentation" r:id="rId2" imgW="6096296" imgH="3429229" progId="PowerPoint.Show.12">
                  <p:link updateAutomatic="1"/>
                  <p:pic>
                    <p:nvPicPr>
                      <p:cNvPr id="2" name="Object 1">
                        <a:hlinkClick r:id="" action="ppaction://ole?verb=0"/>
                        <a:extLst>
                          <a:ext uri="{FF2B5EF4-FFF2-40B4-BE49-F238E27FC236}">
                            <a16:creationId xmlns:a16="http://schemas.microsoft.com/office/drawing/2014/main" id="{F6D40A54-BDFD-CB7D-CC71-158514DAE148}"/>
                          </a:ext>
                        </a:extLst>
                      </p:cNvPr>
                      <p:cNvPicPr/>
                      <p:nvPr/>
                    </p:nvPicPr>
                    <p:blipFill>
                      <a:blip r:embed="rId3"/>
                      <a:stretch>
                        <a:fillRect/>
                      </a:stretch>
                    </p:blipFill>
                    <p:spPr>
                      <a:xfrm>
                        <a:off x="6686550" y="3046413"/>
                        <a:ext cx="4095750" cy="2303859"/>
                      </a:xfrm>
                      <a:prstGeom prst="rect">
                        <a:avLst/>
                      </a:prstGeom>
                    </p:spPr>
                  </p:pic>
                </p:oleObj>
              </mc:Fallback>
            </mc:AlternateContent>
          </a:graphicData>
        </a:graphic>
      </p:graphicFrame>
      <p:graphicFrame>
        <p:nvGraphicFramePr>
          <p:cNvPr id="5" name="Object 4">
            <a:hlinkClick r:id="" action="ppaction://ole?verb=0"/>
            <a:extLst>
              <a:ext uri="{FF2B5EF4-FFF2-40B4-BE49-F238E27FC236}">
                <a16:creationId xmlns:a16="http://schemas.microsoft.com/office/drawing/2014/main" id="{EBDEE6CC-3420-9F41-8557-E2AE2E0B08FA}"/>
              </a:ext>
            </a:extLst>
          </p:cNvPr>
          <p:cNvGraphicFramePr>
            <a:graphicFrameLocks noChangeAspect="1"/>
          </p:cNvGraphicFramePr>
          <p:nvPr>
            <p:extLst>
              <p:ext uri="{D42A27DB-BD31-4B8C-83A1-F6EECF244321}">
                <p14:modId xmlns:p14="http://schemas.microsoft.com/office/powerpoint/2010/main" val="1751327640"/>
              </p:ext>
            </p:extLst>
          </p:nvPr>
        </p:nvGraphicFramePr>
        <p:xfrm>
          <a:off x="933451" y="1995885"/>
          <a:ext cx="4572000" cy="3429000"/>
        </p:xfrm>
        <a:graphic>
          <a:graphicData uri="http://schemas.openxmlformats.org/presentationml/2006/ole">
            <mc:AlternateContent xmlns:mc="http://schemas.openxmlformats.org/markup-compatibility/2006">
              <mc:Choice xmlns:v="urn:schemas-microsoft-com:vml" Requires="v">
                <p:oleObj name="Presentation" r:id="rId4" imgW="4572042" imgH="3429229" progId="PowerPoint.Show.8">
                  <p:link updateAutomatic="1"/>
                </p:oleObj>
              </mc:Choice>
              <mc:Fallback>
                <p:oleObj name="Presentation" r:id="rId4" imgW="4572042" imgH="3429229" progId="PowerPoint.Show.8">
                  <p:link updateAutomatic="1"/>
                  <p:pic>
                    <p:nvPicPr>
                      <p:cNvPr id="5" name="Object 4">
                        <a:hlinkClick r:id="" action="ppaction://ole?verb=0"/>
                        <a:extLst>
                          <a:ext uri="{FF2B5EF4-FFF2-40B4-BE49-F238E27FC236}">
                            <a16:creationId xmlns:a16="http://schemas.microsoft.com/office/drawing/2014/main" id="{EBDEE6CC-3420-9F41-8557-E2AE2E0B08FA}"/>
                          </a:ext>
                        </a:extLst>
                      </p:cNvPr>
                      <p:cNvPicPr/>
                      <p:nvPr/>
                    </p:nvPicPr>
                    <p:blipFill>
                      <a:blip r:embed="rId5"/>
                      <a:stretch>
                        <a:fillRect/>
                      </a:stretch>
                    </p:blipFill>
                    <p:spPr>
                      <a:xfrm>
                        <a:off x="933451" y="1995885"/>
                        <a:ext cx="4572000" cy="342900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15A1AA19-347F-DD72-0DE9-CD8256883EAE}"/>
              </a:ext>
            </a:extLst>
          </p:cNvPr>
          <p:cNvSpPr txBox="1"/>
          <p:nvPr/>
        </p:nvSpPr>
        <p:spPr>
          <a:xfrm>
            <a:off x="3905250" y="838200"/>
            <a:ext cx="2324100" cy="274082"/>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53A7748B-FC6B-03DC-2A50-4D0929DA5F4F}"/>
              </a:ext>
            </a:extLst>
          </p:cNvPr>
          <p:cNvSpPr txBox="1"/>
          <p:nvPr/>
        </p:nvSpPr>
        <p:spPr>
          <a:xfrm>
            <a:off x="669975" y="331104"/>
            <a:ext cx="11118749" cy="769441"/>
          </a:xfrm>
          <a:prstGeom prst="rect">
            <a:avLst/>
          </a:prstGeom>
          <a:noFill/>
        </p:spPr>
        <p:txBody>
          <a:bodyPr wrap="none" rtlCol="0">
            <a:spAutoFit/>
          </a:bodyPr>
          <a:lstStyle/>
          <a:p>
            <a:r>
              <a:rPr lang="en-US" sz="4400" dirty="0">
                <a:latin typeface="+mj-lt"/>
              </a:rPr>
              <a:t>Scrapped: Branded, Modeled, Delivered</a:t>
            </a:r>
          </a:p>
        </p:txBody>
      </p:sp>
    </p:spTree>
    <p:extLst>
      <p:ext uri="{BB962C8B-B14F-4D97-AF65-F5344CB8AC3E}">
        <p14:creationId xmlns:p14="http://schemas.microsoft.com/office/powerpoint/2010/main" val="2519379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17000"/>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246AFDC1-7B07-C8C3-6C40-1359A3915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D037FA-371D-30EF-F09B-751C0C30AB34}"/>
              </a:ext>
            </a:extLst>
          </p:cNvPr>
          <p:cNvSpPr>
            <a:spLocks noGrp="1"/>
          </p:cNvSpPr>
          <p:nvPr>
            <p:ph type="title"/>
          </p:nvPr>
        </p:nvSpPr>
        <p:spPr>
          <a:xfrm>
            <a:off x="572493" y="238539"/>
            <a:ext cx="11018520" cy="1434415"/>
          </a:xfrm>
        </p:spPr>
        <p:txBody>
          <a:bodyPr vert="horz" lIns="91440" tIns="45720" rIns="91440" bIns="45720" rtlCol="0" anchor="b">
            <a:normAutofit/>
          </a:bodyPr>
          <a:lstStyle/>
          <a:p>
            <a:r>
              <a:rPr lang="en-US" sz="5400" dirty="0"/>
              <a:t>Lytle Electric LLC</a:t>
            </a:r>
          </a:p>
        </p:txBody>
      </p:sp>
      <p:pic>
        <p:nvPicPr>
          <p:cNvPr id="6" name="Content Placeholder 5" descr="A light bulb with orange text&#10;&#10;AI-generated content may be incorrect.">
            <a:extLst>
              <a:ext uri="{FF2B5EF4-FFF2-40B4-BE49-F238E27FC236}">
                <a16:creationId xmlns:a16="http://schemas.microsoft.com/office/drawing/2014/main" id="{1FA67E5D-FE5A-B636-7F17-7E1BBF95FF6D}"/>
              </a:ext>
            </a:extLst>
          </p:cNvPr>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7685133" y="1385602"/>
            <a:ext cx="3934374" cy="4086795"/>
          </a:xfrm>
          <a:prstGeom prst="rect">
            <a:avLst/>
          </a:prstGeom>
          <a:ln w="228600" cap="sq" cmpd="thickThin">
            <a:solidFill>
              <a:srgbClr val="000000"/>
            </a:solidFill>
            <a:prstDash val="solid"/>
            <a:miter lim="800000"/>
          </a:ln>
          <a:effectLst>
            <a:innerShdw blurRad="76200">
              <a:srgbClr val="000000"/>
            </a:innerShdw>
          </a:effectLst>
        </p:spPr>
      </p:pic>
      <p:sp>
        <p:nvSpPr>
          <p:cNvPr id="4" name="Text Placeholder 3">
            <a:extLst>
              <a:ext uri="{FF2B5EF4-FFF2-40B4-BE49-F238E27FC236}">
                <a16:creationId xmlns:a16="http://schemas.microsoft.com/office/drawing/2014/main" id="{3F452A2C-9B5E-327E-7173-4A9B5948DE2A}"/>
              </a:ext>
            </a:extLst>
          </p:cNvPr>
          <p:cNvSpPr>
            <a:spLocks noGrp="1"/>
          </p:cNvSpPr>
          <p:nvPr>
            <p:ph type="body" sz="half" idx="2"/>
          </p:nvPr>
        </p:nvSpPr>
        <p:spPr>
          <a:xfrm>
            <a:off x="572493" y="2071316"/>
            <a:ext cx="6713552" cy="4119172"/>
          </a:xfrm>
        </p:spPr>
        <p:txBody>
          <a:bodyPr vert="horz" lIns="91440" tIns="45720" rIns="91440" bIns="45720" rtlCol="0" anchor="t">
            <a:noAutofit/>
          </a:bodyPr>
          <a:lstStyle/>
          <a:p>
            <a:r>
              <a:rPr lang="en-US" sz="2800" dirty="0"/>
              <a:t> </a:t>
            </a:r>
            <a:r>
              <a:rPr lang="en-US" sz="3200" dirty="0"/>
              <a:t>Lytle Electric – Business Site &amp; Operations</a:t>
            </a:r>
          </a:p>
          <a:p>
            <a:pPr lvl="1" indent="-228600">
              <a:buFont typeface="Arial" panose="020B0604020202020204" pitchFamily="34" charset="0"/>
              <a:buChar char="•"/>
            </a:pPr>
            <a:r>
              <a:rPr lang="en-US" sz="2800" dirty="0">
                <a:latin typeface="Tw Cen MT Condensed" panose="020B0606020104020203" pitchFamily="34" charset="0"/>
              </a:rPr>
              <a:t> Built mobile‑friendly business site</a:t>
            </a:r>
          </a:p>
          <a:p>
            <a:pPr lvl="1" indent="-228600">
              <a:buFont typeface="Arial" panose="020B0604020202020204" pitchFamily="34" charset="0"/>
              <a:buChar char="•"/>
            </a:pPr>
            <a:r>
              <a:rPr lang="en-US" sz="2800" dirty="0">
                <a:latin typeface="Tw Cen MT Condensed" panose="020B0606020104020203" pitchFamily="34" charset="0"/>
              </a:rPr>
              <a:t> Wrote service descriptions based on real work</a:t>
            </a:r>
          </a:p>
          <a:p>
            <a:pPr lvl="1" indent="-228600">
              <a:buFont typeface="Arial" panose="020B0604020202020204" pitchFamily="34" charset="0"/>
              <a:buChar char="•"/>
            </a:pPr>
            <a:r>
              <a:rPr lang="en-US" sz="2800" dirty="0">
                <a:latin typeface="Tw Cen MT Condensed" panose="020B0606020104020203" pitchFamily="34" charset="0"/>
              </a:rPr>
              <a:t> Created a custom icon suite for navigation</a:t>
            </a:r>
          </a:p>
          <a:p>
            <a:pPr lvl="1" indent="-228600">
              <a:buFont typeface="Arial" panose="020B0604020202020204" pitchFamily="34" charset="0"/>
              <a:buChar char="•"/>
            </a:pPr>
            <a:r>
              <a:rPr lang="en-US" sz="2800" dirty="0">
                <a:latin typeface="Tw Cen MT Condensed" panose="020B0606020104020203" pitchFamily="34" charset="0"/>
              </a:rPr>
              <a:t> Coordinated SOPs, forms, and internal docs</a:t>
            </a:r>
          </a:p>
          <a:p>
            <a:pPr lvl="1" indent="-228600">
              <a:buFont typeface="Arial" panose="020B0604020202020204" pitchFamily="34" charset="0"/>
              <a:buChar char="•"/>
            </a:pPr>
            <a:r>
              <a:rPr lang="en-US" sz="2800" dirty="0">
                <a:latin typeface="Tw Cen MT Condensed" panose="020B0606020104020203" pitchFamily="34" charset="0"/>
              </a:rPr>
              <a:t> Enforced brand boundaries across all assets</a:t>
            </a:r>
          </a:p>
          <a:p>
            <a:r>
              <a:rPr lang="en-US" sz="2800" dirty="0">
                <a:latin typeface="Tw Cen MT Condensed" panose="020B0606020104020203" pitchFamily="34" charset="0"/>
              </a:rPr>
              <a:t>Skills: Website setup, admin support, brand management, content writing, process documentation</a:t>
            </a:r>
          </a:p>
        </p:txBody>
      </p:sp>
    </p:spTree>
    <p:extLst>
      <p:ext uri="{BB962C8B-B14F-4D97-AF65-F5344CB8AC3E}">
        <p14:creationId xmlns:p14="http://schemas.microsoft.com/office/powerpoint/2010/main" val="894783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51B89-CDF7-40FF-7189-71F615B6368A}"/>
              </a:ext>
            </a:extLst>
          </p:cNvPr>
          <p:cNvSpPr>
            <a:spLocks noGrp="1"/>
          </p:cNvSpPr>
          <p:nvPr>
            <p:ph type="title"/>
          </p:nvPr>
        </p:nvSpPr>
        <p:spPr/>
        <p:txBody>
          <a:bodyPr/>
          <a:lstStyle/>
          <a:p>
            <a:r>
              <a:rPr kumimoji="0" lang="en-US" sz="8000" b="1" i="0" u="none" strike="noStrike" kern="1200" normalizeH="0" baseline="0" noProof="0" dirty="0">
                <a:ln w="22225">
                  <a:solidFill>
                    <a:schemeClr val="accent2"/>
                  </a:solidFill>
                  <a:prstDash val="solid"/>
                </a:ln>
                <a:solidFill>
                  <a:schemeClr val="accent2">
                    <a:lumMod val="40000"/>
                    <a:lumOff val="60000"/>
                  </a:schemeClr>
                </a:solidFill>
                <a:uLnTx/>
                <a:uFillTx/>
                <a:latin typeface="Molle"/>
                <a:ea typeface="+mj-ea"/>
                <a:cs typeface="+mj-cs"/>
              </a:rPr>
              <a:t>Lytle Electric LLC</a:t>
            </a:r>
            <a:endParaRPr lang="en-US" b="1" dirty="0">
              <a:ln w="22225">
                <a:solidFill>
                  <a:schemeClr val="accent2"/>
                </a:solidFill>
                <a:prstDash val="solid"/>
              </a:ln>
              <a:solidFill>
                <a:schemeClr val="accent2">
                  <a:lumMod val="40000"/>
                  <a:lumOff val="60000"/>
                </a:schemeClr>
              </a:solidFill>
            </a:endParaRPr>
          </a:p>
        </p:txBody>
      </p:sp>
      <p:sp>
        <p:nvSpPr>
          <p:cNvPr id="6" name="Content Placeholder 5">
            <a:extLst>
              <a:ext uri="{FF2B5EF4-FFF2-40B4-BE49-F238E27FC236}">
                <a16:creationId xmlns:a16="http://schemas.microsoft.com/office/drawing/2014/main" id="{34DEA7B1-591F-82E9-5E97-A53774F8915D}"/>
              </a:ext>
            </a:extLst>
          </p:cNvPr>
          <p:cNvSpPr>
            <a:spLocks noGrp="1"/>
          </p:cNvSpPr>
          <p:nvPr>
            <p:ph sz="half" idx="1"/>
          </p:nvPr>
        </p:nvSpPr>
        <p:spPr/>
        <p:txBody>
          <a:bodyPr>
            <a:normAutofit fontScale="92500" lnSpcReduction="20000"/>
          </a:bodyPr>
          <a:lstStyle/>
          <a:p>
            <a:pPr marL="0" indent="0">
              <a:buNone/>
            </a:pPr>
            <a:r>
              <a:rPr lang="en-US" dirty="0"/>
              <a:t>Lytle Electric LLC – Internal Operations &amp; Administration</a:t>
            </a:r>
          </a:p>
          <a:p>
            <a:r>
              <a:rPr lang="en-US" sz="2400" dirty="0">
                <a:latin typeface="Tw Cen MT Condensed" panose="020B0606020104020203" pitchFamily="34" charset="0"/>
              </a:rPr>
              <a:t>Coordinated multiple electrical projects from scheduling to completion</a:t>
            </a:r>
          </a:p>
          <a:p>
            <a:pPr marL="0" indent="0">
              <a:buNone/>
            </a:pPr>
            <a:r>
              <a:rPr lang="en-US" sz="2400" dirty="0">
                <a:latin typeface="Tw Cen MT Condensed" panose="020B0606020104020203" pitchFamily="34" charset="0"/>
              </a:rPr>
              <a:t>•  Managed bookkeeping, invoicing, and payment tracking</a:t>
            </a:r>
          </a:p>
          <a:p>
            <a:r>
              <a:rPr lang="en-US" sz="2400" dirty="0">
                <a:latin typeface="Tw Cen MT Condensed" panose="020B0606020104020203" pitchFamily="34" charset="0"/>
              </a:rPr>
              <a:t>Scheduled and confirmed client appointments</a:t>
            </a:r>
          </a:p>
          <a:p>
            <a:r>
              <a:rPr lang="en-US" sz="2400" dirty="0">
                <a:latin typeface="Tw Cen MT Condensed" panose="020B0606020104020203" pitchFamily="34" charset="0"/>
              </a:rPr>
              <a:t>Oversaw staff schedules and workload distribution</a:t>
            </a:r>
          </a:p>
          <a:p>
            <a:r>
              <a:rPr lang="en-US" sz="2400" dirty="0">
                <a:latin typeface="Tw Cen MT Condensed" panose="020B0606020104020203" pitchFamily="34" charset="0"/>
              </a:rPr>
              <a:t>Created HR materials: employee handbook, onboarding templates, exit interview forms</a:t>
            </a:r>
          </a:p>
          <a:p>
            <a:r>
              <a:rPr lang="en-US" sz="2400" dirty="0">
                <a:latin typeface="Tw Cen MT Condensed" panose="020B0606020104020203" pitchFamily="34" charset="0"/>
              </a:rPr>
              <a:t>Maintained compliance records for licensing, insurance, and safety requirements</a:t>
            </a:r>
          </a:p>
          <a:p>
            <a:pPr marL="0" indent="0">
              <a:buNone/>
            </a:pPr>
            <a:r>
              <a:rPr lang="en-US" sz="2400" dirty="0">
                <a:latin typeface="Tw Cen MT Condensed" panose="020B0606020104020203" pitchFamily="34" charset="0"/>
              </a:rPr>
              <a:t>Skills: Project coordination, bookkeeping, staff management, scheduling, HR administration, compliance tracking</a:t>
            </a:r>
          </a:p>
        </p:txBody>
      </p:sp>
      <p:pic>
        <p:nvPicPr>
          <p:cNvPr id="9" name="Content Placeholder 8" descr="A person holding a tablet&#10;&#10;AI-generated content may be incorrect.">
            <a:extLst>
              <a:ext uri="{FF2B5EF4-FFF2-40B4-BE49-F238E27FC236}">
                <a16:creationId xmlns:a16="http://schemas.microsoft.com/office/drawing/2014/main" id="{84D74970-C370-E40D-9EDA-DCC9966C8ADB}"/>
              </a:ext>
            </a:extLst>
          </p:cNvPr>
          <p:cNvPicPr>
            <a:picLocks noGrp="1" noChangeAspect="1"/>
          </p:cNvPicPr>
          <p:nvPr>
            <p:ph sz="half" idx="2"/>
          </p:nvPr>
        </p:nvPicPr>
        <p:blipFill>
          <a:blip r:embed="rId2" cstate="email">
            <a:extLst>
              <a:ext uri="{28A0092B-C50C-407E-A947-70E740481C1C}">
                <a14:useLocalDpi xmlns:a14="http://schemas.microsoft.com/office/drawing/2010/main" val="0"/>
              </a:ext>
            </a:extLst>
          </a:blip>
          <a:stretch>
            <a:fillRect/>
          </a:stretch>
        </p:blipFill>
        <p:spPr>
          <a:xfrm>
            <a:off x="6172200" y="2272506"/>
            <a:ext cx="5181600" cy="3457575"/>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63096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25000"/>
            <a:lum/>
            <a:extLst>
              <a:ext uri="{28A0092B-C50C-407E-A947-70E740481C1C}">
                <a14:useLocalDpi xmlns:a14="http://schemas.microsoft.com/office/drawing/2010/main" val="0"/>
              </a:ext>
            </a:extLst>
          </a:blip>
          <a:srcRect/>
          <a:stretch>
            <a:fillRect/>
          </a:stretch>
        </a:blipFill>
        <a:effectLst/>
      </p:bgPr>
    </p:bg>
    <p:spTree>
      <p:nvGrpSpPr>
        <p:cNvPr id="1" name="">
          <a:extLst>
            <a:ext uri="{FF2B5EF4-FFF2-40B4-BE49-F238E27FC236}">
              <a16:creationId xmlns:a16="http://schemas.microsoft.com/office/drawing/2014/main" id="{E6196DA0-1897-87EA-9F24-E53A42FD40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41843D-59E3-609F-A800-D8B8D663864E}"/>
              </a:ext>
            </a:extLst>
          </p:cNvPr>
          <p:cNvSpPr>
            <a:spLocks noGrp="1"/>
          </p:cNvSpPr>
          <p:nvPr>
            <p:ph type="title"/>
          </p:nvPr>
        </p:nvSpPr>
        <p:spPr>
          <a:xfrm>
            <a:off x="6417733" y="490539"/>
            <a:ext cx="5291663" cy="811212"/>
          </a:xfrm>
        </p:spPr>
        <p:txBody>
          <a:bodyPr vert="horz" lIns="91440" tIns="45720" rIns="91440" bIns="45720" rtlCol="0" anchor="b">
            <a:normAutofit/>
          </a:bodyPr>
          <a:lstStyle/>
          <a:p>
            <a:r>
              <a:rPr lang="en-US" sz="4000" dirty="0">
                <a:ln w="22225">
                  <a:solidFill>
                    <a:srgbClr val="FFFFFF"/>
                  </a:solidFill>
                </a:ln>
              </a:rPr>
              <a:t>Lytle Electric LLC</a:t>
            </a:r>
          </a:p>
        </p:txBody>
      </p:sp>
      <p:pic>
        <p:nvPicPr>
          <p:cNvPr id="14" name="Content Placeholder 13" descr="A light bulb with a phone and text&#10;&#10;AI-generated content may be incorrect.">
            <a:extLst>
              <a:ext uri="{FF2B5EF4-FFF2-40B4-BE49-F238E27FC236}">
                <a16:creationId xmlns:a16="http://schemas.microsoft.com/office/drawing/2014/main" id="{383F8438-A99E-4782-1C41-3769CA9A756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4" name="Text Placeholder 3">
            <a:extLst>
              <a:ext uri="{FF2B5EF4-FFF2-40B4-BE49-F238E27FC236}">
                <a16:creationId xmlns:a16="http://schemas.microsoft.com/office/drawing/2014/main" id="{88AEE932-B4FE-1052-A8B0-A38FE4D46867}"/>
              </a:ext>
            </a:extLst>
          </p:cNvPr>
          <p:cNvSpPr>
            <a:spLocks noGrp="1"/>
          </p:cNvSpPr>
          <p:nvPr>
            <p:ph type="body" sz="half" idx="2"/>
          </p:nvPr>
        </p:nvSpPr>
        <p:spPr>
          <a:xfrm>
            <a:off x="6417733" y="1552575"/>
            <a:ext cx="5291663" cy="4479925"/>
          </a:xfrm>
        </p:spPr>
        <p:txBody>
          <a:bodyPr vert="horz" lIns="91440" tIns="45720" rIns="91440" bIns="45720" rtlCol="0">
            <a:noAutofit/>
          </a:bodyPr>
          <a:lstStyle/>
          <a:p>
            <a:r>
              <a:rPr lang="en-US" sz="2600" dirty="0"/>
              <a:t>Public Presence</a:t>
            </a:r>
          </a:p>
          <a:p>
            <a:r>
              <a:rPr lang="en-US" sz="2600" dirty="0"/>
              <a:t>Title: Lytle Electric – Social Media &amp; Outreach</a:t>
            </a:r>
          </a:p>
          <a:p>
            <a:pPr indent="-228600">
              <a:buFont typeface="Arial" panose="020B0604020202020204" pitchFamily="34" charset="0"/>
              <a:buChar char="•"/>
            </a:pPr>
            <a:r>
              <a:rPr lang="en-US" sz="2600" dirty="0"/>
              <a:t>Managed social media accounts and post scheduling</a:t>
            </a:r>
          </a:p>
          <a:p>
            <a:pPr indent="-228600">
              <a:buFont typeface="Arial" panose="020B0604020202020204" pitchFamily="34" charset="0"/>
              <a:buChar char="•"/>
            </a:pPr>
            <a:r>
              <a:rPr lang="en-US" sz="2600" dirty="0"/>
              <a:t>Created seasonal and service‑specific campaigns</a:t>
            </a:r>
          </a:p>
          <a:p>
            <a:pPr indent="-228600">
              <a:buFont typeface="Arial" panose="020B0604020202020204" pitchFamily="34" charset="0"/>
              <a:buChar char="•"/>
            </a:pPr>
            <a:r>
              <a:rPr lang="en-US" sz="2600" dirty="0"/>
              <a:t> Responded to inquiries while maintaining brand tone</a:t>
            </a:r>
          </a:p>
          <a:p>
            <a:pPr indent="-228600">
              <a:buFont typeface="Arial" panose="020B0604020202020204" pitchFamily="34" charset="0"/>
              <a:buChar char="•"/>
            </a:pPr>
            <a:r>
              <a:rPr lang="en-US" sz="2600" dirty="0"/>
              <a:t> Designed promotional flyers and handouts</a:t>
            </a:r>
          </a:p>
          <a:p>
            <a:pPr indent="-228600">
              <a:buFont typeface="Arial" panose="020B0604020202020204" pitchFamily="34" charset="0"/>
              <a:buChar char="•"/>
            </a:pPr>
            <a:r>
              <a:rPr lang="en-US" sz="2600" dirty="0"/>
              <a:t> Coordinated with the owner for timely updates</a:t>
            </a:r>
          </a:p>
          <a:p>
            <a:r>
              <a:rPr lang="en-US" sz="2600" dirty="0"/>
              <a:t>Skills: Social media management, marketing content creation, customer engagement, visual coordination</a:t>
            </a:r>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FAAD7E2-276C-3090-7B9B-5749EAD96314}"/>
                  </a:ext>
                </a:extLst>
              </p14:cNvPr>
              <p14:cNvContentPartPr/>
              <p14:nvPr/>
            </p14:nvContentPartPr>
            <p14:xfrm>
              <a:off x="710940" y="6032500"/>
              <a:ext cx="4941000" cy="720"/>
            </p14:xfrm>
          </p:contentPart>
        </mc:Choice>
        <mc:Fallback xmlns="">
          <p:pic>
            <p:nvPicPr>
              <p:cNvPr id="5" name="Ink 4">
                <a:extLst>
                  <a:ext uri="{FF2B5EF4-FFF2-40B4-BE49-F238E27FC236}">
                    <a16:creationId xmlns:a16="http://schemas.microsoft.com/office/drawing/2014/main" id="{6FAAD7E2-276C-3090-7B9B-5749EAD96314}"/>
                  </a:ext>
                </a:extLst>
              </p:cNvPr>
              <p:cNvPicPr/>
              <p:nvPr/>
            </p:nvPicPr>
            <p:blipFill>
              <a:blip r:embed="rId5"/>
              <a:stretch>
                <a:fillRect/>
              </a:stretch>
            </p:blipFill>
            <p:spPr>
              <a:xfrm>
                <a:off x="620940" y="5672500"/>
                <a:ext cx="5120640" cy="720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D3D22888-9D31-E127-1BE0-D4059CB3D89A}"/>
                  </a:ext>
                </a:extLst>
              </p14:cNvPr>
              <p14:cNvContentPartPr/>
              <p14:nvPr/>
            </p14:nvContentPartPr>
            <p14:xfrm>
              <a:off x="711640" y="6434858"/>
              <a:ext cx="4940300" cy="1587"/>
            </p14:xfrm>
          </p:contentPart>
        </mc:Choice>
        <mc:Fallback xmlns="">
          <p:pic>
            <p:nvPicPr>
              <p:cNvPr id="6" name="Ink 5">
                <a:extLst>
                  <a:ext uri="{FF2B5EF4-FFF2-40B4-BE49-F238E27FC236}">
                    <a16:creationId xmlns:a16="http://schemas.microsoft.com/office/drawing/2014/main" id="{D3D22888-9D31-E127-1BE0-D4059CB3D89A}"/>
                  </a:ext>
                </a:extLst>
              </p:cNvPr>
              <p:cNvPicPr/>
              <p:nvPr/>
            </p:nvPicPr>
            <p:blipFill>
              <a:blip r:embed="rId5"/>
              <a:stretch>
                <a:fillRect/>
              </a:stretch>
            </p:blipFill>
            <p:spPr>
              <a:xfrm>
                <a:off x="621653" y="5641358"/>
                <a:ext cx="5119915" cy="1587000"/>
              </a:xfrm>
              <a:prstGeom prst="rect">
                <a:avLst/>
              </a:prstGeom>
            </p:spPr>
          </p:pic>
        </mc:Fallback>
      </mc:AlternateContent>
    </p:spTree>
    <p:extLst>
      <p:ext uri="{BB962C8B-B14F-4D97-AF65-F5344CB8AC3E}">
        <p14:creationId xmlns:p14="http://schemas.microsoft.com/office/powerpoint/2010/main" val="3865136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6795E8-EF77-55C3-711C-A23C8C8D7146}"/>
              </a:ext>
            </a:extLst>
          </p:cNvPr>
          <p:cNvSpPr txBox="1"/>
          <p:nvPr/>
        </p:nvSpPr>
        <p:spPr>
          <a:xfrm>
            <a:off x="5854700" y="268134"/>
            <a:ext cx="6096000" cy="6321731"/>
          </a:xfrm>
          <a:prstGeom prst="rect">
            <a:avLst/>
          </a:prstGeom>
          <a:noFill/>
        </p:spPr>
        <p:txBody>
          <a:bodyPr wrap="square">
            <a:spAutoFit/>
          </a:bodyPr>
          <a:lstStyle/>
          <a:p>
            <a:pPr algn="ctr" defTabSz="914400">
              <a:lnSpc>
                <a:spcPct val="90000"/>
              </a:lnSpc>
              <a:spcAft>
                <a:spcPts val="600"/>
              </a:spcAft>
            </a:pPr>
            <a:r>
              <a:rPr lang="en-US" sz="2400" dirty="0">
                <a:ln w="12700" cmpd="sng">
                  <a:solidFill>
                    <a:schemeClr val="accent5"/>
                  </a:solidFill>
                  <a:prstDash val="solid"/>
                </a:ln>
                <a:latin typeface="+mj-lt"/>
              </a:rPr>
              <a:t>KEY ACHIEVEMENTS</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SCALED A STARTUP FROM $2K TO $100K IN 8 MONTHS (10,000% ROI IN YEAR ONE)</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DOUBLED A NONPROFIT’S ANNUAL BUDGET THROUGH TARGETED GRANT ACQUISITION</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BOOSTED RESTAURANT WEEKEND SALES FROM $100 TO $1,000+ WITH UPSELLING STRATEGIES</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LED CYBERSECURITY GOVERNANCE, EARNING THE REGION’S FIRST CYBER AWARE CERTIFICATION</a:t>
            </a:r>
          </a:p>
          <a:p>
            <a:pPr defTabSz="914400">
              <a:lnSpc>
                <a:spcPct val="90000"/>
              </a:lnSpc>
              <a:spcAft>
                <a:spcPts val="600"/>
              </a:spcAft>
            </a:pPr>
            <a:endParaRPr lang="en-US" sz="2400" dirty="0">
              <a:ln w="12700" cmpd="sng">
                <a:solidFill>
                  <a:schemeClr val="accent5"/>
                </a:solidFill>
                <a:prstDash val="solid"/>
              </a:ln>
              <a:latin typeface="+mj-lt"/>
            </a:endParaRPr>
          </a:p>
          <a:p>
            <a:pPr algn="ctr" defTabSz="914400">
              <a:lnSpc>
                <a:spcPct val="90000"/>
              </a:lnSpc>
              <a:spcAft>
                <a:spcPts val="600"/>
              </a:spcAft>
            </a:pPr>
            <a:r>
              <a:rPr lang="en-US" sz="2400" dirty="0">
                <a:ln w="12700" cmpd="sng">
                  <a:solidFill>
                    <a:schemeClr val="accent5"/>
                  </a:solidFill>
                  <a:prstDash val="solid"/>
                </a:ln>
                <a:latin typeface="+mj-lt"/>
              </a:rPr>
              <a:t>AWARDS &amp; RECOGNITION</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2020 – NOMINATED BEST OF THE SPRINGS, THE GAZETTE</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2019 – FIRST COMPANY AWARDED CYBER AWARENESS BADGE</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2017–2019 – TOP RATED WITH HOME ADVISOR</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2017–2019 – ELITE SERVICE WITH HOME ADVISOR</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2018 – NOMINATED FOR MEMBER OF THE YEAR FROM  SCWCC</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2018–2022 – AGE‑FRIENDLY CERTIFIED BUSINESS</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2018–2022 – BBB A+ ACCREDITATION</a:t>
            </a:r>
          </a:p>
          <a:p>
            <a:pPr indent="-228600" defTabSz="914400">
              <a:lnSpc>
                <a:spcPct val="90000"/>
              </a:lnSpc>
              <a:spcAft>
                <a:spcPts val="600"/>
              </a:spcAft>
              <a:buFont typeface="Arial" panose="020B0604020202020204" pitchFamily="34" charset="0"/>
              <a:buChar char="•"/>
            </a:pPr>
            <a:r>
              <a:rPr lang="en-US" sz="2000" dirty="0">
                <a:ln w="12700" cmpd="sng">
                  <a:solidFill>
                    <a:schemeClr val="accent5"/>
                  </a:solidFill>
                  <a:prstDash val="solid"/>
                </a:ln>
              </a:rPr>
              <a:t>2019 – FINALIST, EXCELLENCE IN CUSTOMER SERVICE AWARD</a:t>
            </a:r>
          </a:p>
        </p:txBody>
      </p:sp>
      <p:sp>
        <p:nvSpPr>
          <p:cNvPr id="6" name="TextBox 5">
            <a:extLst>
              <a:ext uri="{FF2B5EF4-FFF2-40B4-BE49-F238E27FC236}">
                <a16:creationId xmlns:a16="http://schemas.microsoft.com/office/drawing/2014/main" id="{C91429FC-2159-99AD-54A2-0CF1068638D9}"/>
              </a:ext>
            </a:extLst>
          </p:cNvPr>
          <p:cNvSpPr txBox="1"/>
          <p:nvPr/>
        </p:nvSpPr>
        <p:spPr>
          <a:xfrm>
            <a:off x="241300" y="463540"/>
            <a:ext cx="5613400" cy="3139321"/>
          </a:xfrm>
          <a:prstGeom prst="rect">
            <a:avLst/>
          </a:prstGeom>
          <a:noFill/>
        </p:spPr>
        <p:txBody>
          <a:bodyPr wrap="square">
            <a:spAutoFit/>
          </a:bodyPr>
          <a:lstStyle/>
          <a:p>
            <a:r>
              <a:rPr lang="en-US" dirty="0"/>
              <a:t>🎙 Media &amp; Recognition Highlights</a:t>
            </a:r>
          </a:p>
          <a:p>
            <a:r>
              <a:rPr lang="en-US" dirty="0"/>
              <a:t> </a:t>
            </a:r>
          </a:p>
          <a:p>
            <a:r>
              <a:rPr lang="en-US" dirty="0"/>
              <a:t>KRDO </a:t>
            </a:r>
            <a:r>
              <a:rPr lang="en-US" dirty="0" err="1"/>
              <a:t>Newsradio</a:t>
            </a:r>
            <a:r>
              <a:rPr lang="en-US" dirty="0"/>
              <a:t> – </a:t>
            </a:r>
            <a:r>
              <a:rPr lang="en-US" dirty="0">
                <a:hlinkClick r:id="rId2"/>
              </a:rPr>
              <a:t>Excellence in Customer Service Award Recipients | Ted Robertson’s Afternoon News segment featuring BBB honorees, including Lytle Electric</a:t>
            </a:r>
            <a:endParaRPr lang="en-US" dirty="0"/>
          </a:p>
          <a:p>
            <a:r>
              <a:rPr lang="en-US" dirty="0"/>
              <a:t> </a:t>
            </a:r>
            <a:r>
              <a:rPr lang="en-US" dirty="0">
                <a:hlinkClick r:id="rId3">
                  <a:extLst>
                    <a:ext uri="{A12FA001-AC4F-418D-AE19-62706E023703}">
                      <ahyp:hlinkClr xmlns:ahyp="http://schemas.microsoft.com/office/drawing/2018/hyperlinkcolor" val="tx"/>
                    </a:ext>
                  </a:extLst>
                </a:hlinkClick>
              </a:rPr>
              <a:t>SBDC LIVE! on The Extra Business Edition</a:t>
            </a:r>
          </a:p>
          <a:p>
            <a:r>
              <a:rPr lang="en-US" dirty="0">
                <a:solidFill>
                  <a:srgbClr val="467886"/>
                </a:solidFill>
                <a:hlinkClick r:id="rId3">
                  <a:extLst>
                    <a:ext uri="{A12FA001-AC4F-418D-AE19-62706E023703}">
                      <ahyp:hlinkClr xmlns:ahyp="http://schemas.microsoft.com/office/drawing/2018/hyperlinkcolor" val="tx"/>
                    </a:ext>
                  </a:extLst>
                </a:hlinkClick>
              </a:rPr>
              <a:t>Cybersecurity Awareness Month podcast with Ted Robertson, Dr. Shawn Murray, and Megan Lytle </a:t>
            </a:r>
            <a:r>
              <a:rPr lang="en-US" dirty="0"/>
              <a:t>|</a:t>
            </a:r>
          </a:p>
          <a:p>
            <a:r>
              <a:rPr lang="en-US" dirty="0"/>
              <a:t>SCWCC Accolades Commercial – Platinum Sponsor Feature</a:t>
            </a:r>
          </a:p>
          <a:p>
            <a:r>
              <a:rPr lang="en-US" dirty="0">
                <a:hlinkClick r:id="rId4"/>
              </a:rPr>
              <a:t>Video spotlight featuring Lytle Electric as a Platinum Sponsor for Accolades 2020</a:t>
            </a:r>
            <a:endParaRPr lang="en-US" dirty="0"/>
          </a:p>
          <a:p>
            <a:r>
              <a:rPr lang="en-US" dirty="0"/>
              <a:t>Colorado Springs Business Journal Profile</a:t>
            </a:r>
          </a:p>
          <a:p>
            <a:r>
              <a:rPr lang="en-US" dirty="0">
                <a:hlinkClick r:id="rId5"/>
              </a:rPr>
              <a:t>Connections Spark Small Company’s Growth</a:t>
            </a:r>
            <a:endParaRPr lang="en-US" dirty="0"/>
          </a:p>
        </p:txBody>
      </p:sp>
      <p:pic>
        <p:nvPicPr>
          <p:cNvPr id="10" name="Picture 9" descr="A group of logos on a white background&#10;&#10;AI-generated content may be incorrect.">
            <a:extLst>
              <a:ext uri="{FF2B5EF4-FFF2-40B4-BE49-F238E27FC236}">
                <a16:creationId xmlns:a16="http://schemas.microsoft.com/office/drawing/2014/main" id="{F5DB4E08-9426-9604-80D5-700E8AC72B7D}"/>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a:xfrm>
            <a:off x="842587" y="4112113"/>
            <a:ext cx="3674227" cy="1968500"/>
          </a:xfrm>
          <a:prstGeom prst="rect">
            <a:avLst/>
          </a:prstGeom>
        </p:spPr>
      </p:pic>
    </p:spTree>
    <p:extLst>
      <p:ext uri="{BB962C8B-B14F-4D97-AF65-F5344CB8AC3E}">
        <p14:creationId xmlns:p14="http://schemas.microsoft.com/office/powerpoint/2010/main" val="1900882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CE0C29B-4B4D-DCB1-B04C-FDB19044D548}"/>
              </a:ext>
            </a:extLst>
          </p:cNvPr>
          <p:cNvSpPr txBox="1"/>
          <p:nvPr/>
        </p:nvSpPr>
        <p:spPr>
          <a:xfrm>
            <a:off x="1649506" y="462586"/>
            <a:ext cx="8892988" cy="707886"/>
          </a:xfrm>
          <a:prstGeom prst="rect">
            <a:avLst/>
          </a:prstGeom>
          <a:noFill/>
        </p:spPr>
        <p:txBody>
          <a:bodyPr wrap="square">
            <a:spAutoFit/>
          </a:bodyPr>
          <a:lstStyle/>
          <a:p>
            <a:r>
              <a:rPr lang="en-US" sz="4000" dirty="0">
                <a:latin typeface="+mj-lt"/>
              </a:rPr>
              <a:t>Lytle Electric- Presentation Slides</a:t>
            </a:r>
          </a:p>
        </p:txBody>
      </p:sp>
      <p:sp>
        <p:nvSpPr>
          <p:cNvPr id="5" name="TextBox 4">
            <a:extLst>
              <a:ext uri="{FF2B5EF4-FFF2-40B4-BE49-F238E27FC236}">
                <a16:creationId xmlns:a16="http://schemas.microsoft.com/office/drawing/2014/main" id="{96B1A119-9EFB-53CA-2EA9-C2EB9E63DD31}"/>
              </a:ext>
            </a:extLst>
          </p:cNvPr>
          <p:cNvSpPr txBox="1"/>
          <p:nvPr/>
        </p:nvSpPr>
        <p:spPr>
          <a:xfrm>
            <a:off x="3048000" y="1170472"/>
            <a:ext cx="6096000" cy="1569660"/>
          </a:xfrm>
          <a:prstGeom prst="rect">
            <a:avLst/>
          </a:prstGeom>
          <a:noFill/>
        </p:spPr>
        <p:txBody>
          <a:bodyPr wrap="square">
            <a:spAutoFit/>
          </a:bodyPr>
          <a:lstStyle/>
          <a:p>
            <a:r>
              <a:rPr lang="en-US" sz="2400" dirty="0">
                <a:latin typeface="Tw Cen MT Condensed" panose="020B0606020104020203" pitchFamily="34" charset="0"/>
              </a:rPr>
              <a:t>Created clear, easy-to-read slides for Lytle Electric to help share business info, community involvement, and cybersecurity services. Focused on making the message simple, professional, and valuable for real audiences</a:t>
            </a:r>
          </a:p>
        </p:txBody>
      </p:sp>
      <p:graphicFrame>
        <p:nvGraphicFramePr>
          <p:cNvPr id="2" name="Object 1">
            <a:hlinkClick r:id="" action="ppaction://ole?verb=0"/>
            <a:extLst>
              <a:ext uri="{FF2B5EF4-FFF2-40B4-BE49-F238E27FC236}">
                <a16:creationId xmlns:a16="http://schemas.microsoft.com/office/drawing/2014/main" id="{6FF83822-24B5-6293-24CB-15683CECE864}"/>
              </a:ext>
            </a:extLst>
          </p:cNvPr>
          <p:cNvGraphicFramePr>
            <a:graphicFrameLocks noChangeAspect="1"/>
          </p:cNvGraphicFramePr>
          <p:nvPr>
            <p:extLst>
              <p:ext uri="{D42A27DB-BD31-4B8C-83A1-F6EECF244321}">
                <p14:modId xmlns:p14="http://schemas.microsoft.com/office/powerpoint/2010/main" val="105819807"/>
              </p:ext>
            </p:extLst>
          </p:nvPr>
        </p:nvGraphicFramePr>
        <p:xfrm>
          <a:off x="4312919" y="3293374"/>
          <a:ext cx="3566160" cy="2674620"/>
        </p:xfrm>
        <a:graphic>
          <a:graphicData uri="http://schemas.openxmlformats.org/presentationml/2006/ole">
            <mc:AlternateContent xmlns:mc="http://schemas.openxmlformats.org/markup-compatibility/2006">
              <mc:Choice xmlns:v="urn:schemas-microsoft-com:vml" Requires="v">
                <p:oleObj name="Presentation" r:id="rId2" imgW="4572042" imgH="3429229" progId="PowerPoint.Show.12">
                  <p:link updateAutomatic="1"/>
                </p:oleObj>
              </mc:Choice>
              <mc:Fallback>
                <p:oleObj name="Presentation" r:id="rId2" imgW="4572042" imgH="3429229" progId="PowerPoint.Show.12">
                  <p:link updateAutomatic="1"/>
                  <p:pic>
                    <p:nvPicPr>
                      <p:cNvPr id="2" name="Object 1">
                        <a:hlinkClick r:id="" action="ppaction://ole?verb=0"/>
                        <a:extLst>
                          <a:ext uri="{FF2B5EF4-FFF2-40B4-BE49-F238E27FC236}">
                            <a16:creationId xmlns:a16="http://schemas.microsoft.com/office/drawing/2014/main" id="{6FF83822-24B5-6293-24CB-15683CECE864}"/>
                          </a:ext>
                        </a:extLst>
                      </p:cNvPr>
                      <p:cNvPicPr/>
                      <p:nvPr/>
                    </p:nvPicPr>
                    <p:blipFill>
                      <a:blip r:embed="rId3"/>
                      <a:stretch>
                        <a:fillRect/>
                      </a:stretch>
                    </p:blipFill>
                    <p:spPr>
                      <a:xfrm>
                        <a:off x="4312919" y="3293374"/>
                        <a:ext cx="3566160" cy="2674620"/>
                      </a:xfrm>
                      <a:prstGeom prst="rect">
                        <a:avLst/>
                      </a:prstGeom>
                    </p:spPr>
                  </p:pic>
                </p:oleObj>
              </mc:Fallback>
            </mc:AlternateContent>
          </a:graphicData>
        </a:graphic>
      </p:graphicFrame>
      <p:graphicFrame>
        <p:nvGraphicFramePr>
          <p:cNvPr id="4" name="Object 3">
            <a:hlinkClick r:id="" action="ppaction://ole?verb=0"/>
            <a:extLst>
              <a:ext uri="{FF2B5EF4-FFF2-40B4-BE49-F238E27FC236}">
                <a16:creationId xmlns:a16="http://schemas.microsoft.com/office/drawing/2014/main" id="{849B8A68-4872-C8AB-BB97-6F41ACDD1649}"/>
              </a:ext>
            </a:extLst>
          </p:cNvPr>
          <p:cNvGraphicFramePr>
            <a:graphicFrameLocks noChangeAspect="1"/>
          </p:cNvGraphicFramePr>
          <p:nvPr>
            <p:extLst>
              <p:ext uri="{D42A27DB-BD31-4B8C-83A1-F6EECF244321}">
                <p14:modId xmlns:p14="http://schemas.microsoft.com/office/powerpoint/2010/main" val="4080287687"/>
              </p:ext>
            </p:extLst>
          </p:nvPr>
        </p:nvGraphicFramePr>
        <p:xfrm>
          <a:off x="729937" y="4203223"/>
          <a:ext cx="2790505" cy="1764771"/>
        </p:xfrm>
        <a:graphic>
          <a:graphicData uri="http://schemas.openxmlformats.org/presentationml/2006/ole">
            <mc:AlternateContent xmlns:mc="http://schemas.openxmlformats.org/markup-compatibility/2006">
              <mc:Choice xmlns:v="urn:schemas-microsoft-com:vml" Requires="v">
                <p:oleObj name="Presentation" r:id="rId4" imgW="6096296" imgH="3429229" progId="PowerPoint.Show.12">
                  <p:link updateAutomatic="1"/>
                </p:oleObj>
              </mc:Choice>
              <mc:Fallback>
                <p:oleObj name="Presentation" r:id="rId4" imgW="6096296" imgH="3429229" progId="PowerPoint.Show.12">
                  <p:link updateAutomatic="1"/>
                  <p:pic>
                    <p:nvPicPr>
                      <p:cNvPr id="4" name="Object 3">
                        <a:hlinkClick r:id="" action="ppaction://ole?verb=0"/>
                        <a:extLst>
                          <a:ext uri="{FF2B5EF4-FFF2-40B4-BE49-F238E27FC236}">
                            <a16:creationId xmlns:a16="http://schemas.microsoft.com/office/drawing/2014/main" id="{849B8A68-4872-C8AB-BB97-6F41ACDD1649}"/>
                          </a:ext>
                        </a:extLst>
                      </p:cNvPr>
                      <p:cNvPicPr/>
                      <p:nvPr/>
                    </p:nvPicPr>
                    <p:blipFill>
                      <a:blip r:embed="rId5"/>
                      <a:stretch>
                        <a:fillRect/>
                      </a:stretch>
                    </p:blipFill>
                    <p:spPr>
                      <a:xfrm>
                        <a:off x="729937" y="4203223"/>
                        <a:ext cx="2790505" cy="1764771"/>
                      </a:xfrm>
                      <a:prstGeom prst="rect">
                        <a:avLst/>
                      </a:prstGeom>
                    </p:spPr>
                  </p:pic>
                </p:oleObj>
              </mc:Fallback>
            </mc:AlternateContent>
          </a:graphicData>
        </a:graphic>
      </p:graphicFrame>
      <p:graphicFrame>
        <p:nvGraphicFramePr>
          <p:cNvPr id="6" name="Object 5">
            <a:hlinkClick r:id="" action="ppaction://ole?verb=0"/>
            <a:extLst>
              <a:ext uri="{FF2B5EF4-FFF2-40B4-BE49-F238E27FC236}">
                <a16:creationId xmlns:a16="http://schemas.microsoft.com/office/drawing/2014/main" id="{C9ACEC3E-4CF8-09E1-B568-87654BC858FD}"/>
              </a:ext>
            </a:extLst>
          </p:cNvPr>
          <p:cNvGraphicFramePr>
            <a:graphicFrameLocks noChangeAspect="1"/>
          </p:cNvGraphicFramePr>
          <p:nvPr>
            <p:extLst>
              <p:ext uri="{D42A27DB-BD31-4B8C-83A1-F6EECF244321}">
                <p14:modId xmlns:p14="http://schemas.microsoft.com/office/powerpoint/2010/main" val="330355559"/>
              </p:ext>
            </p:extLst>
          </p:nvPr>
        </p:nvGraphicFramePr>
        <p:xfrm>
          <a:off x="8552807" y="4056327"/>
          <a:ext cx="2909256" cy="1911667"/>
        </p:xfrm>
        <a:graphic>
          <a:graphicData uri="http://schemas.openxmlformats.org/presentationml/2006/ole">
            <mc:AlternateContent xmlns:mc="http://schemas.openxmlformats.org/markup-compatibility/2006">
              <mc:Choice xmlns:v="urn:schemas-microsoft-com:vml" Requires="v">
                <p:oleObj name="Presentation" r:id="rId6" imgW="6096296" imgH="3429229" progId="PowerPoint.Show.12">
                  <p:link updateAutomatic="1"/>
                </p:oleObj>
              </mc:Choice>
              <mc:Fallback>
                <p:oleObj name="Presentation" r:id="rId6" imgW="6096296" imgH="3429229" progId="PowerPoint.Show.12">
                  <p:link updateAutomatic="1"/>
                  <p:pic>
                    <p:nvPicPr>
                      <p:cNvPr id="6" name="Object 5">
                        <a:hlinkClick r:id="" action="ppaction://ole?verb=0"/>
                        <a:extLst>
                          <a:ext uri="{FF2B5EF4-FFF2-40B4-BE49-F238E27FC236}">
                            <a16:creationId xmlns:a16="http://schemas.microsoft.com/office/drawing/2014/main" id="{C9ACEC3E-4CF8-09E1-B568-87654BC858FD}"/>
                          </a:ext>
                        </a:extLst>
                      </p:cNvPr>
                      <p:cNvPicPr/>
                      <p:nvPr/>
                    </p:nvPicPr>
                    <p:blipFill>
                      <a:blip r:embed="rId7"/>
                      <a:stretch>
                        <a:fillRect/>
                      </a:stretch>
                    </p:blipFill>
                    <p:spPr>
                      <a:xfrm>
                        <a:off x="8552807" y="4056327"/>
                        <a:ext cx="2909256" cy="1911667"/>
                      </a:xfrm>
                      <a:prstGeom prst="rect">
                        <a:avLst/>
                      </a:prstGeom>
                    </p:spPr>
                  </p:pic>
                </p:oleObj>
              </mc:Fallback>
            </mc:AlternateContent>
          </a:graphicData>
        </a:graphic>
      </p:graphicFrame>
      <p:sp>
        <p:nvSpPr>
          <p:cNvPr id="9" name="TextBox 8">
            <a:extLst>
              <a:ext uri="{FF2B5EF4-FFF2-40B4-BE49-F238E27FC236}">
                <a16:creationId xmlns:a16="http://schemas.microsoft.com/office/drawing/2014/main" id="{42CF373F-6E70-AFD9-5E97-3CCE61296433}"/>
              </a:ext>
            </a:extLst>
          </p:cNvPr>
          <p:cNvSpPr txBox="1"/>
          <p:nvPr/>
        </p:nvSpPr>
        <p:spPr>
          <a:xfrm>
            <a:off x="5021827" y="6274988"/>
            <a:ext cx="2148345" cy="369332"/>
          </a:xfrm>
          <a:prstGeom prst="rect">
            <a:avLst/>
          </a:prstGeom>
          <a:noFill/>
        </p:spPr>
        <p:txBody>
          <a:bodyPr wrap="none" rtlCol="0">
            <a:spAutoFit/>
          </a:bodyPr>
          <a:lstStyle/>
          <a:p>
            <a:r>
              <a:rPr lang="en-US" dirty="0"/>
              <a:t>Click  icons for more information</a:t>
            </a:r>
          </a:p>
        </p:txBody>
      </p:sp>
    </p:spTree>
    <p:extLst>
      <p:ext uri="{BB962C8B-B14F-4D97-AF65-F5344CB8AC3E}">
        <p14:creationId xmlns:p14="http://schemas.microsoft.com/office/powerpoint/2010/main" val="3633598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87349A-2A27-1256-BFA0-7E4FBF3EDB82}"/>
              </a:ext>
            </a:extLst>
          </p:cNvPr>
          <p:cNvSpPr txBox="1"/>
          <p:nvPr/>
        </p:nvSpPr>
        <p:spPr>
          <a:xfrm>
            <a:off x="8079978" y="741391"/>
            <a:ext cx="3369234" cy="1616203"/>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200">
                <a:latin typeface="+mj-lt"/>
                <a:ea typeface="+mj-ea"/>
                <a:cs typeface="+mj-cs"/>
              </a:rPr>
              <a:t>Western Slope Working Line Shepherds LLC</a:t>
            </a:r>
          </a:p>
        </p:txBody>
      </p:sp>
      <p:pic>
        <p:nvPicPr>
          <p:cNvPr id="4" name="Picture 3" descr="A group of dogs with mountains and text&#10;&#10;AI-generated content may be incorrect.">
            <a:extLst>
              <a:ext uri="{FF2B5EF4-FFF2-40B4-BE49-F238E27FC236}">
                <a16:creationId xmlns:a16="http://schemas.microsoft.com/office/drawing/2014/main" id="{6DEFBA7D-FCF7-0918-364D-92833EBC4056}"/>
              </a:ext>
            </a:extLst>
          </p:cNvPr>
          <p:cNvPicPr>
            <a:picLocks noChangeAspect="1"/>
          </p:cNvPicPr>
          <p:nvPr/>
        </p:nvPicPr>
        <p:blipFill>
          <a:blip r:embed="rId3" cstate="email">
            <a:extLst>
              <a:ext uri="{28A0092B-C50C-407E-A947-70E740481C1C}">
                <a14:useLocalDpi xmlns:a14="http://schemas.microsoft.com/office/drawing/2010/main" val="0"/>
              </a:ext>
            </a:extLst>
          </a:blip>
          <a:srcRect r="-1" b="-1"/>
          <a:stretch>
            <a:fillRect/>
          </a:stretch>
        </p:blipFill>
        <p:spPr>
          <a:xfrm>
            <a:off x="20" y="10"/>
            <a:ext cx="7390243" cy="6857990"/>
          </a:xfrm>
          <a:prstGeom prst="rect">
            <a:avLst/>
          </a:prstGeom>
        </p:spPr>
      </p:pic>
      <p:sp>
        <p:nvSpPr>
          <p:cNvPr id="5" name="TextBox 4">
            <a:extLst>
              <a:ext uri="{FF2B5EF4-FFF2-40B4-BE49-F238E27FC236}">
                <a16:creationId xmlns:a16="http://schemas.microsoft.com/office/drawing/2014/main" id="{6AFCB754-3B31-8584-6C27-6ACC871F5A3B}"/>
              </a:ext>
            </a:extLst>
          </p:cNvPr>
          <p:cNvSpPr txBox="1"/>
          <p:nvPr/>
        </p:nvSpPr>
        <p:spPr>
          <a:xfrm>
            <a:off x="8079978" y="2533476"/>
            <a:ext cx="3369234" cy="3447832"/>
          </a:xfrm>
          <a:prstGeom prst="rect">
            <a:avLst/>
          </a:prstGeom>
        </p:spPr>
        <p:txBody>
          <a:bodyPr vert="horz" lIns="91440" tIns="45720" rIns="91440" bIns="45720" rtlCol="0" anchor="t">
            <a:noAutofit/>
          </a:bodyPr>
          <a:lstStyle/>
          <a:p>
            <a:pPr defTabSz="914400">
              <a:lnSpc>
                <a:spcPct val="90000"/>
              </a:lnSpc>
              <a:spcAft>
                <a:spcPts val="600"/>
              </a:spcAft>
            </a:pPr>
            <a:r>
              <a:rPr lang="en-US" sz="3200" dirty="0"/>
              <a:t>Summit Agility supports Western Slope Working Line Shepherds with visual branding, presentation assets, and platform setup, designed to foster long-term credibility and owner engagement.</a:t>
            </a:r>
          </a:p>
        </p:txBody>
      </p:sp>
    </p:spTree>
    <p:extLst>
      <p:ext uri="{BB962C8B-B14F-4D97-AF65-F5344CB8AC3E}">
        <p14:creationId xmlns:p14="http://schemas.microsoft.com/office/powerpoint/2010/main" val="12817122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1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5B89E-70ED-309A-0E01-138BB5EC27C9}"/>
              </a:ext>
            </a:extLst>
          </p:cNvPr>
          <p:cNvSpPr>
            <a:spLocks noGrp="1"/>
          </p:cNvSpPr>
          <p:nvPr>
            <p:ph type="title"/>
          </p:nvPr>
        </p:nvSpPr>
        <p:spPr/>
        <p:txBody>
          <a:bodyPr/>
          <a:lstStyle/>
          <a:p>
            <a:pPr algn="ctr"/>
            <a:r>
              <a:rPr lang="en-US" dirty="0"/>
              <a:t>Art of Breeding Champions</a:t>
            </a:r>
          </a:p>
        </p:txBody>
      </p:sp>
      <p:sp>
        <p:nvSpPr>
          <p:cNvPr id="5" name="Content Placeholder 4">
            <a:extLst>
              <a:ext uri="{FF2B5EF4-FFF2-40B4-BE49-F238E27FC236}">
                <a16:creationId xmlns:a16="http://schemas.microsoft.com/office/drawing/2014/main" id="{A61E8FD4-A7BD-C55D-BB3B-83AC56A97780}"/>
              </a:ext>
            </a:extLst>
          </p:cNvPr>
          <p:cNvSpPr>
            <a:spLocks noGrp="1"/>
          </p:cNvSpPr>
          <p:nvPr>
            <p:ph sz="half" idx="2"/>
          </p:nvPr>
        </p:nvSpPr>
        <p:spPr>
          <a:xfrm>
            <a:off x="839788" y="3619500"/>
            <a:ext cx="5157787" cy="2570163"/>
          </a:xfrm>
        </p:spPr>
        <p:txBody>
          <a:bodyPr>
            <a:normAutofit fontScale="92500" lnSpcReduction="20000"/>
          </a:bodyPr>
          <a:lstStyle/>
          <a:p>
            <a:pPr marL="0" indent="0" algn="ctr">
              <a:buNone/>
            </a:pPr>
            <a:r>
              <a:rPr lang="en-US" sz="3200" dirty="0"/>
              <a:t>Tactical Support &amp; Documentation</a:t>
            </a:r>
          </a:p>
          <a:p>
            <a:r>
              <a:rPr lang="en-US" dirty="0"/>
              <a:t>Configured social accounts for brand cohesion and future content</a:t>
            </a:r>
          </a:p>
          <a:p>
            <a:r>
              <a:rPr lang="en-US" dirty="0"/>
              <a:t>Documented collar logic and litter tracking for internal use</a:t>
            </a:r>
          </a:p>
          <a:p>
            <a:r>
              <a:rPr lang="en-US" dirty="0"/>
              <a:t>Formatted updates for owners and breed partners — consistent, receipt-backed, and breed-specific</a:t>
            </a:r>
          </a:p>
          <a:p>
            <a:endParaRPr lang="en-US" sz="2400" dirty="0"/>
          </a:p>
        </p:txBody>
      </p:sp>
      <p:sp>
        <p:nvSpPr>
          <p:cNvPr id="20" name="Content Placeholder 19">
            <a:extLst>
              <a:ext uri="{FF2B5EF4-FFF2-40B4-BE49-F238E27FC236}">
                <a16:creationId xmlns:a16="http://schemas.microsoft.com/office/drawing/2014/main" id="{54293767-46CC-78AF-689B-B0FF8F892A0A}"/>
              </a:ext>
            </a:extLst>
          </p:cNvPr>
          <p:cNvSpPr>
            <a:spLocks noGrp="1"/>
          </p:cNvSpPr>
          <p:nvPr>
            <p:ph sz="quarter" idx="4"/>
          </p:nvPr>
        </p:nvSpPr>
        <p:spPr>
          <a:xfrm>
            <a:off x="6172200" y="3619498"/>
            <a:ext cx="5183188" cy="2570164"/>
          </a:xfrm>
        </p:spPr>
        <p:txBody>
          <a:bodyPr>
            <a:normAutofit fontScale="92500" lnSpcReduction="20000"/>
          </a:bodyPr>
          <a:lstStyle/>
          <a:p>
            <a:pPr marL="0" indent="0" algn="ctr">
              <a:buNone/>
            </a:pPr>
            <a:r>
              <a:rPr lang="en-US" sz="3200" dirty="0"/>
              <a:t>Visual Identity &amp; Breed Messaging</a:t>
            </a:r>
          </a:p>
          <a:p>
            <a:r>
              <a:rPr lang="en-US" dirty="0"/>
              <a:t>Designed logo and graphics aligned with working line traits</a:t>
            </a:r>
          </a:p>
          <a:p>
            <a:r>
              <a:rPr lang="en-US" dirty="0"/>
              <a:t> Created scalable visuals for flyers, social posts, and breed outreach</a:t>
            </a:r>
          </a:p>
          <a:p>
            <a:r>
              <a:rPr lang="en-US" dirty="0"/>
              <a:t> Built presentation slides for owner education and temperament clarity. </a:t>
            </a:r>
          </a:p>
        </p:txBody>
      </p:sp>
      <p:pic>
        <p:nvPicPr>
          <p:cNvPr id="22" name="Picture 21" descr="A black and white logo&#10;&#10;AI-generated content may be incorrect.">
            <a:extLst>
              <a:ext uri="{FF2B5EF4-FFF2-40B4-BE49-F238E27FC236}">
                <a16:creationId xmlns:a16="http://schemas.microsoft.com/office/drawing/2014/main" id="{909FAF58-3662-3B09-C27F-7B452B1B66DE}"/>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36937" y="1546547"/>
            <a:ext cx="5470525" cy="1730053"/>
          </a:xfrm>
          <a:prstGeom prst="rect">
            <a:avLst/>
          </a:prstGeom>
        </p:spPr>
      </p:pic>
    </p:spTree>
    <p:extLst>
      <p:ext uri="{BB962C8B-B14F-4D97-AF65-F5344CB8AC3E}">
        <p14:creationId xmlns:p14="http://schemas.microsoft.com/office/powerpoint/2010/main" val="2009524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1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3" name="Picture 2" descr="A close-up of a flyer&#10;&#10;AI-generated content may be incorrect.">
            <a:extLst>
              <a:ext uri="{FF2B5EF4-FFF2-40B4-BE49-F238E27FC236}">
                <a16:creationId xmlns:a16="http://schemas.microsoft.com/office/drawing/2014/main" id="{3AE887D6-C199-3BEC-A5AE-726BEF5BE1E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59885" y="1094787"/>
            <a:ext cx="4979334" cy="4979334"/>
          </a:xfrm>
          <a:prstGeom prst="rect">
            <a:avLst/>
          </a:prstGeom>
        </p:spPr>
      </p:pic>
      <p:sp>
        <p:nvSpPr>
          <p:cNvPr id="4" name="TextBox 3">
            <a:extLst>
              <a:ext uri="{FF2B5EF4-FFF2-40B4-BE49-F238E27FC236}">
                <a16:creationId xmlns:a16="http://schemas.microsoft.com/office/drawing/2014/main" id="{5B798E63-430B-9C64-CB0F-6D234466F7AC}"/>
              </a:ext>
            </a:extLst>
          </p:cNvPr>
          <p:cNvSpPr txBox="1"/>
          <p:nvPr/>
        </p:nvSpPr>
        <p:spPr>
          <a:xfrm>
            <a:off x="1055077" y="1094787"/>
            <a:ext cx="1595573" cy="4401205"/>
          </a:xfrm>
          <a:prstGeom prst="rect">
            <a:avLst/>
          </a:prstGeom>
          <a:noFill/>
        </p:spPr>
        <p:txBody>
          <a:bodyPr wrap="square" rtlCol="0">
            <a:spAutoFit/>
          </a:bodyPr>
          <a:lstStyle/>
          <a:p>
            <a:r>
              <a:rPr lang="en-US" sz="2000" dirty="0">
                <a:latin typeface="Tw Cen MT Condensed" panose="020B0606020104020203" pitchFamily="34" charset="0"/>
              </a:rPr>
              <a:t>Summit Agility ensures that every asset reflects the integrity of the breed and the professionalism of the program. Visuals are built to scale, communicate clearly, and support real-world handoffs and lineage tracking.</a:t>
            </a:r>
          </a:p>
        </p:txBody>
      </p:sp>
      <p:sp>
        <p:nvSpPr>
          <p:cNvPr id="5" name="TextBox 4">
            <a:extLst>
              <a:ext uri="{FF2B5EF4-FFF2-40B4-BE49-F238E27FC236}">
                <a16:creationId xmlns:a16="http://schemas.microsoft.com/office/drawing/2014/main" id="{8F133A0E-BD65-8EA4-4912-EAE14BA6BBC6}"/>
              </a:ext>
            </a:extLst>
          </p:cNvPr>
          <p:cNvSpPr txBox="1"/>
          <p:nvPr/>
        </p:nvSpPr>
        <p:spPr>
          <a:xfrm>
            <a:off x="8648454" y="1094787"/>
            <a:ext cx="2793269" cy="4524315"/>
          </a:xfrm>
          <a:prstGeom prst="rect">
            <a:avLst/>
          </a:prstGeom>
          <a:noFill/>
        </p:spPr>
        <p:txBody>
          <a:bodyPr wrap="square" rtlCol="0">
            <a:spAutoFit/>
          </a:bodyPr>
          <a:lstStyle/>
          <a:p>
            <a:r>
              <a:rPr lang="en-US" dirty="0">
                <a:latin typeface="+mj-lt"/>
              </a:rPr>
              <a:t>Puppy Countdown – Skills Demonstrated</a:t>
            </a:r>
          </a:p>
          <a:p>
            <a:endParaRPr lang="en-US" dirty="0">
              <a:latin typeface="+mj-lt"/>
            </a:endParaRPr>
          </a:p>
          <a:p>
            <a:r>
              <a:rPr lang="en-US" dirty="0">
                <a:latin typeface="Tw Cen MT Condensed" panose="020B0606020104020203" pitchFamily="34" charset="0"/>
              </a:rPr>
              <a:t>Designed a visual countdown to track and share key dates leading up to litter delivery, applying:</a:t>
            </a:r>
          </a:p>
          <a:p>
            <a:r>
              <a:rPr lang="en-US" dirty="0">
                <a:latin typeface="Tw Cen MT Condensed" panose="020B0606020104020203" pitchFamily="34" charset="0"/>
              </a:rPr>
              <a:t>Graphic layout and spacing for clear milestone visibility</a:t>
            </a:r>
          </a:p>
          <a:p>
            <a:r>
              <a:rPr lang="en-US" dirty="0">
                <a:latin typeface="Tw Cen MT Condensed" panose="020B0606020104020203" pitchFamily="34" charset="0"/>
              </a:rPr>
              <a:t>Typography selection for readability at a glance</a:t>
            </a:r>
          </a:p>
          <a:p>
            <a:r>
              <a:rPr lang="en-US" dirty="0">
                <a:latin typeface="Tw Cen MT Condensed" panose="020B0606020104020203" pitchFamily="34" charset="0"/>
              </a:rPr>
              <a:t>Color coding to differentiate stages and events</a:t>
            </a:r>
          </a:p>
          <a:p>
            <a:r>
              <a:rPr lang="en-US" dirty="0">
                <a:latin typeface="Tw Cen MT Condensed" panose="020B0606020104020203" pitchFamily="34" charset="0"/>
              </a:rPr>
              <a:t>Date tracking logic to ensure accuracy</a:t>
            </a:r>
          </a:p>
          <a:p>
            <a:r>
              <a:rPr lang="en-US" dirty="0">
                <a:latin typeface="Tw Cen MT Condensed" panose="020B0606020104020203" pitchFamily="34" charset="0"/>
              </a:rPr>
              <a:t>Puppy Countdown – Skills Demonstrated for both digital and print use</a:t>
            </a:r>
          </a:p>
        </p:txBody>
      </p:sp>
    </p:spTree>
    <p:extLst>
      <p:ext uri="{BB962C8B-B14F-4D97-AF65-F5344CB8AC3E}">
        <p14:creationId xmlns:p14="http://schemas.microsoft.com/office/powerpoint/2010/main" val="1211038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54F73-A08E-AA80-3AE2-D812429128C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3EB7EBE-CB1C-5620-E6BC-99BE61825A3D}"/>
              </a:ext>
            </a:extLst>
          </p:cNvPr>
          <p:cNvSpPr txBox="1"/>
          <p:nvPr/>
        </p:nvSpPr>
        <p:spPr>
          <a:xfrm>
            <a:off x="3629808" y="2407920"/>
            <a:ext cx="6840071" cy="369332"/>
          </a:xfrm>
          <a:prstGeom prst="rect">
            <a:avLst/>
          </a:prstGeom>
          <a:noFill/>
        </p:spPr>
        <p:txBody>
          <a:bodyPr wrap="square">
            <a:spAutoFit/>
          </a:bodyPr>
          <a:lstStyle/>
          <a:p>
            <a:r>
              <a:rPr lang="en-US" dirty="0">
                <a:latin typeface="+mj-lt"/>
              </a:rPr>
              <a:t>Punny Ads and Promotions</a:t>
            </a:r>
            <a:endParaRPr lang="en-US" sz="1800" dirty="0">
              <a:latin typeface="+mj-lt"/>
            </a:endParaRPr>
          </a:p>
        </p:txBody>
      </p:sp>
      <p:sp>
        <p:nvSpPr>
          <p:cNvPr id="7" name="TextBox 6">
            <a:extLst>
              <a:ext uri="{FF2B5EF4-FFF2-40B4-BE49-F238E27FC236}">
                <a16:creationId xmlns:a16="http://schemas.microsoft.com/office/drawing/2014/main" id="{B41F4A59-2AC8-6B86-F0EF-D9715B9E438F}"/>
              </a:ext>
            </a:extLst>
          </p:cNvPr>
          <p:cNvSpPr txBox="1"/>
          <p:nvPr/>
        </p:nvSpPr>
        <p:spPr>
          <a:xfrm>
            <a:off x="286871" y="341600"/>
            <a:ext cx="6096000" cy="369332"/>
          </a:xfrm>
          <a:prstGeom prst="rect">
            <a:avLst/>
          </a:prstGeom>
          <a:noFill/>
        </p:spPr>
        <p:txBody>
          <a:bodyPr wrap="square">
            <a:spAutoFit/>
          </a:bodyPr>
          <a:lstStyle/>
          <a:p>
            <a:r>
              <a:rPr lang="en-US" sz="1800" dirty="0">
                <a:latin typeface="+mj-lt"/>
              </a:rPr>
              <a:t>Lytle Electric Social Media Campaigns</a:t>
            </a:r>
          </a:p>
        </p:txBody>
      </p:sp>
      <p:sp>
        <p:nvSpPr>
          <p:cNvPr id="4" name="TextBox 3">
            <a:extLst>
              <a:ext uri="{FF2B5EF4-FFF2-40B4-BE49-F238E27FC236}">
                <a16:creationId xmlns:a16="http://schemas.microsoft.com/office/drawing/2014/main" id="{0157A0F2-42D1-A43A-FD9C-C7AD313489F0}"/>
              </a:ext>
            </a:extLst>
          </p:cNvPr>
          <p:cNvSpPr txBox="1"/>
          <p:nvPr/>
        </p:nvSpPr>
        <p:spPr>
          <a:xfrm>
            <a:off x="4373879" y="5316071"/>
            <a:ext cx="6096000" cy="1200329"/>
          </a:xfrm>
          <a:prstGeom prst="rect">
            <a:avLst/>
          </a:prstGeom>
          <a:noFill/>
        </p:spPr>
        <p:txBody>
          <a:bodyPr wrap="square">
            <a:spAutoFit/>
          </a:bodyPr>
          <a:lstStyle/>
          <a:p>
            <a:r>
              <a:rPr lang="en-US" sz="1800" dirty="0">
                <a:effectLst>
                  <a:innerShdw blurRad="254000" dist="50800" dir="18900000">
                    <a:schemeClr val="accent1">
                      <a:alpha val="89000"/>
                    </a:schemeClr>
                  </a:innerShdw>
                </a:effectLst>
                <a:latin typeface="+mj-lt"/>
              </a:rPr>
              <a:t>When you think of Light</a:t>
            </a:r>
          </a:p>
          <a:p>
            <a:r>
              <a:rPr lang="en-US" sz="1800" dirty="0">
                <a:effectLst>
                  <a:innerShdw blurRad="254000" dist="50800" dir="18900000">
                    <a:schemeClr val="accent1">
                      <a:alpha val="89000"/>
                    </a:schemeClr>
                  </a:innerShdw>
                </a:effectLst>
                <a:latin typeface="+mj-lt"/>
              </a:rPr>
              <a:t>Think Lyte</a:t>
            </a:r>
          </a:p>
          <a:p>
            <a:r>
              <a:rPr lang="en-US" sz="1800" dirty="0">
                <a:latin typeface="Tw Cen MT Condensed" panose="020B0606020104020203" pitchFamily="34" charset="0"/>
              </a:rPr>
              <a:t>A campaign targeted to inspire by using </a:t>
            </a:r>
          </a:p>
          <a:p>
            <a:r>
              <a:rPr lang="en-US" sz="1800" dirty="0">
                <a:latin typeface="Tw Cen MT Condensed" panose="020B0606020104020203" pitchFamily="34" charset="0"/>
              </a:rPr>
              <a:t>inspirational quotes with the word “Light” in them to help brighten someone’s day.</a:t>
            </a:r>
          </a:p>
        </p:txBody>
      </p:sp>
      <p:graphicFrame>
        <p:nvGraphicFramePr>
          <p:cNvPr id="2" name="Object 1">
            <a:hlinkClick r:id="" action="ppaction://ole?verb=0"/>
            <a:extLst>
              <a:ext uri="{FF2B5EF4-FFF2-40B4-BE49-F238E27FC236}">
                <a16:creationId xmlns:a16="http://schemas.microsoft.com/office/drawing/2014/main" id="{D92C13F5-422A-DEB4-B25E-460465F74E5B}"/>
              </a:ext>
            </a:extLst>
          </p:cNvPr>
          <p:cNvGraphicFramePr>
            <a:graphicFrameLocks noChangeAspect="1"/>
          </p:cNvGraphicFramePr>
          <p:nvPr>
            <p:extLst>
              <p:ext uri="{D42A27DB-BD31-4B8C-83A1-F6EECF244321}">
                <p14:modId xmlns:p14="http://schemas.microsoft.com/office/powerpoint/2010/main" val="214472417"/>
              </p:ext>
            </p:extLst>
          </p:nvPr>
        </p:nvGraphicFramePr>
        <p:xfrm>
          <a:off x="581891" y="4640535"/>
          <a:ext cx="3334871" cy="1875865"/>
        </p:xfrm>
        <a:graphic>
          <a:graphicData uri="http://schemas.openxmlformats.org/presentationml/2006/ole">
            <mc:AlternateContent xmlns:mc="http://schemas.openxmlformats.org/markup-compatibility/2006">
              <mc:Choice xmlns:v="urn:schemas-microsoft-com:vml" Requires="v">
                <p:oleObj name="Presentation" r:id="rId2" imgW="6096296" imgH="3429229" progId="PowerPoint.Show.12">
                  <p:link updateAutomatic="1"/>
                </p:oleObj>
              </mc:Choice>
              <mc:Fallback>
                <p:oleObj name="Presentation" r:id="rId2" imgW="6096296" imgH="3429229" progId="PowerPoint.Show.12">
                  <p:link updateAutomatic="1"/>
                  <p:pic>
                    <p:nvPicPr>
                      <p:cNvPr id="2" name="Object 1">
                        <a:hlinkClick r:id="" action="ppaction://ole?verb=0"/>
                        <a:extLst>
                          <a:ext uri="{FF2B5EF4-FFF2-40B4-BE49-F238E27FC236}">
                            <a16:creationId xmlns:a16="http://schemas.microsoft.com/office/drawing/2014/main" id="{D92C13F5-422A-DEB4-B25E-460465F74E5B}"/>
                          </a:ext>
                        </a:extLst>
                      </p:cNvPr>
                      <p:cNvPicPr/>
                      <p:nvPr/>
                    </p:nvPicPr>
                    <p:blipFill>
                      <a:blip r:embed="rId3"/>
                      <a:stretch>
                        <a:fillRect/>
                      </a:stretch>
                    </p:blipFill>
                    <p:spPr>
                      <a:xfrm>
                        <a:off x="581891" y="4640535"/>
                        <a:ext cx="3334871" cy="1875865"/>
                      </a:xfrm>
                      <a:prstGeom prst="rect">
                        <a:avLst/>
                      </a:prstGeom>
                    </p:spPr>
                  </p:pic>
                </p:oleObj>
              </mc:Fallback>
            </mc:AlternateContent>
          </a:graphicData>
        </a:graphic>
      </p:graphicFrame>
    </p:spTree>
    <p:extLst>
      <p:ext uri="{BB962C8B-B14F-4D97-AF65-F5344CB8AC3E}">
        <p14:creationId xmlns:p14="http://schemas.microsoft.com/office/powerpoint/2010/main" val="2725512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xabay">
            <a:extLst>
              <a:ext uri="{FF2B5EF4-FFF2-40B4-BE49-F238E27FC236}">
                <a16:creationId xmlns:a16="http://schemas.microsoft.com/office/drawing/2014/main" id="{EEED89D7-2100-A900-0412-A4A64B0FA0D4}"/>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tretch>
            <a:fillRect/>
          </a:stretch>
        </p:blipFill>
        <p:spPr bwMode="auto">
          <a:xfrm>
            <a:off x="7629727" y="0"/>
            <a:ext cx="4562273" cy="30339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3410EB54-14B3-89FF-C137-F2F62533B376}"/>
              </a:ext>
            </a:extLst>
          </p:cNvPr>
          <p:cNvGraphicFramePr>
            <a:graphicFrameLocks noGrp="1"/>
          </p:cNvGraphicFramePr>
          <p:nvPr>
            <p:extLst>
              <p:ext uri="{D42A27DB-BD31-4B8C-83A1-F6EECF244321}">
                <p14:modId xmlns:p14="http://schemas.microsoft.com/office/powerpoint/2010/main" val="4090535822"/>
              </p:ext>
            </p:extLst>
          </p:nvPr>
        </p:nvGraphicFramePr>
        <p:xfrm>
          <a:off x="7833819" y="4609320"/>
          <a:ext cx="3401004" cy="1172718"/>
        </p:xfrm>
        <a:graphic>
          <a:graphicData uri="http://schemas.openxmlformats.org/drawingml/2006/table">
            <a:tbl>
              <a:tblPr firstRow="1" bandRow="1">
                <a:tableStyleId>{2D5ABB26-0587-4C30-8999-92F81FD0307C}</a:tableStyleId>
              </a:tblPr>
              <a:tblGrid>
                <a:gridCol w="3401004">
                  <a:extLst>
                    <a:ext uri="{9D8B030D-6E8A-4147-A177-3AD203B41FA5}">
                      <a16:colId xmlns:a16="http://schemas.microsoft.com/office/drawing/2014/main" val="4277418505"/>
                    </a:ext>
                  </a:extLst>
                </a:gridCol>
              </a:tblGrid>
              <a:tr h="1111454">
                <a:tc>
                  <a:txBody>
                    <a:bodyPr/>
                    <a:lstStyle/>
                    <a:p>
                      <a:pPr algn="ctr"/>
                      <a:r>
                        <a:rPr lang="en-US" sz="3600" dirty="0">
                          <a:solidFill>
                            <a:schemeClr val="accent2"/>
                          </a:solidFill>
                          <a:latin typeface="Molle" panose="02000507000000010002" pitchFamily="2" charset="0"/>
                        </a:rPr>
                        <a:t>Skills and Competencies</a:t>
                      </a:r>
                    </a:p>
                  </a:txBody>
                  <a:tcPr marL="37719" marR="37719" marT="37719" marB="37719"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084837836"/>
                  </a:ext>
                </a:extLst>
              </a:tr>
            </a:tbl>
          </a:graphicData>
        </a:graphic>
      </p:graphicFrame>
      <p:graphicFrame>
        <p:nvGraphicFramePr>
          <p:cNvPr id="1037" name="TextBox 3">
            <a:extLst>
              <a:ext uri="{FF2B5EF4-FFF2-40B4-BE49-F238E27FC236}">
                <a16:creationId xmlns:a16="http://schemas.microsoft.com/office/drawing/2014/main" id="{2856839A-2675-A097-3785-923C09B973B8}"/>
              </a:ext>
            </a:extLst>
          </p:cNvPr>
          <p:cNvGraphicFramePr/>
          <p:nvPr>
            <p:extLst>
              <p:ext uri="{D42A27DB-BD31-4B8C-83A1-F6EECF244321}">
                <p14:modId xmlns:p14="http://schemas.microsoft.com/office/powerpoint/2010/main" val="2820012216"/>
              </p:ext>
            </p:extLst>
          </p:nvPr>
        </p:nvGraphicFramePr>
        <p:xfrm>
          <a:off x="735127" y="609600"/>
          <a:ext cx="5955102" cy="57553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 hands shaking hands with a cup of coffee&#10;&#10;AI-generated content may be incorrect.">
            <a:extLst>
              <a:ext uri="{FF2B5EF4-FFF2-40B4-BE49-F238E27FC236}">
                <a16:creationId xmlns:a16="http://schemas.microsoft.com/office/drawing/2014/main" id="{85143292-79EB-AACA-1C09-EE05EB80E7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93072" y="2709394"/>
            <a:ext cx="1439211" cy="1439211"/>
          </a:xfrm>
          <a:prstGeom prst="ellipse">
            <a:avLst/>
          </a:prstGeom>
          <a:ln>
            <a:noFill/>
          </a:ln>
          <a:effectLst>
            <a:softEdge rad="112500"/>
          </a:effectLst>
        </p:spPr>
      </p:pic>
      <p:sp>
        <p:nvSpPr>
          <p:cNvPr id="4" name="Title 3">
            <a:extLst>
              <a:ext uri="{FF2B5EF4-FFF2-40B4-BE49-F238E27FC236}">
                <a16:creationId xmlns:a16="http://schemas.microsoft.com/office/drawing/2014/main" id="{C050DB89-BB29-7AFF-8853-C61F70BCE2FD}"/>
              </a:ext>
            </a:extLst>
          </p:cNvPr>
          <p:cNvSpPr>
            <a:spLocks noGrp="1"/>
          </p:cNvSpPr>
          <p:nvPr>
            <p:ph type="title" idx="4294967295"/>
          </p:nvPr>
        </p:nvSpPr>
        <p:spPr>
          <a:xfrm>
            <a:off x="0" y="5373688"/>
            <a:ext cx="4789488" cy="1325562"/>
          </a:xfrm>
        </p:spPr>
        <p:txBody>
          <a:bodyPr>
            <a:normAutofit/>
          </a:bodyPr>
          <a:lstStyle/>
          <a:p>
            <a:r>
              <a:rPr lang="en-US" sz="800" dirty="0">
                <a:solidFill>
                  <a:schemeClr val="bg1"/>
                </a:solidFill>
              </a:rPr>
              <a:t>Skills and Competencies</a:t>
            </a:r>
          </a:p>
        </p:txBody>
      </p:sp>
    </p:spTree>
    <p:extLst>
      <p:ext uri="{BB962C8B-B14F-4D97-AF65-F5344CB8AC3E}">
        <p14:creationId xmlns:p14="http://schemas.microsoft.com/office/powerpoint/2010/main" val="225286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oster with a person climbing a mountain">
            <a:extLst>
              <a:ext uri="{FF2B5EF4-FFF2-40B4-BE49-F238E27FC236}">
                <a16:creationId xmlns:a16="http://schemas.microsoft.com/office/drawing/2014/main" id="{AF6F2A3E-171E-6354-2F10-6246117DE90A}"/>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0"/>
            <a:ext cx="12192000" cy="6096000"/>
          </a:xfrm>
          <a:prstGeom prst="rect">
            <a:avLst/>
          </a:prstGeom>
        </p:spPr>
      </p:pic>
    </p:spTree>
    <p:extLst>
      <p:ext uri="{BB962C8B-B14F-4D97-AF65-F5344CB8AC3E}">
        <p14:creationId xmlns:p14="http://schemas.microsoft.com/office/powerpoint/2010/main" val="1785369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670493F0-E1C0-B7CF-93FA-F692DD116B45}"/>
              </a:ext>
            </a:extLst>
          </p:cNvPr>
          <p:cNvGraphicFramePr/>
          <p:nvPr>
            <p:extLst>
              <p:ext uri="{D42A27DB-BD31-4B8C-83A1-F6EECF244321}">
                <p14:modId xmlns:p14="http://schemas.microsoft.com/office/powerpoint/2010/main" val="1795728368"/>
              </p:ext>
            </p:extLst>
          </p:nvPr>
        </p:nvGraphicFramePr>
        <p:xfrm>
          <a:off x="1023551" y="1680519"/>
          <a:ext cx="10144897" cy="5177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black and white logo of a coffee cup with a dog running on top of a mountain&#10;&#10;AI-generated content may be incorrect.">
            <a:extLst>
              <a:ext uri="{FF2B5EF4-FFF2-40B4-BE49-F238E27FC236}">
                <a16:creationId xmlns:a16="http://schemas.microsoft.com/office/drawing/2014/main" id="{D21AE9F3-4332-B996-A68E-86F2842A83B5}"/>
              </a:ext>
            </a:extLst>
          </p:cNvPr>
          <p:cNvPicPr>
            <a:picLocks noChangeAspect="1"/>
          </p:cNvPicPr>
          <p:nvPr/>
        </p:nvPicPr>
        <p:blipFill>
          <a:blip r:embed="rId7">
            <a:clrChange>
              <a:clrFrom>
                <a:srgbClr val="FFFFFF"/>
              </a:clrFrom>
              <a:clrTo>
                <a:srgbClr val="FFFFFF">
                  <a:alpha val="0"/>
                </a:srgbClr>
              </a:clrTo>
            </a:clrChange>
            <a:duotone>
              <a:prstClr val="black"/>
              <a:srgbClr val="EAEAEA">
                <a:tint val="45000"/>
                <a:satMod val="400000"/>
              </a:srgbClr>
            </a:duotone>
            <a:extLst>
              <a:ext uri="{28A0092B-C50C-407E-A947-70E740481C1C}">
                <a14:useLocalDpi xmlns:a14="http://schemas.microsoft.com/office/drawing/2010/main" val="0"/>
              </a:ext>
            </a:extLst>
          </a:blip>
          <a:stretch>
            <a:fillRect/>
          </a:stretch>
        </p:blipFill>
        <p:spPr>
          <a:xfrm>
            <a:off x="5908482" y="2002647"/>
            <a:ext cx="375034" cy="375034"/>
          </a:xfrm>
          <a:prstGeom prst="rect">
            <a:avLst/>
          </a:prstGeom>
        </p:spPr>
      </p:pic>
      <p:pic>
        <p:nvPicPr>
          <p:cNvPr id="8" name="Picture 7" descr="A group of dogs with mountains and snow&#10;&#10;AI-generated content may be incorrect.">
            <a:extLst>
              <a:ext uri="{FF2B5EF4-FFF2-40B4-BE49-F238E27FC236}">
                <a16:creationId xmlns:a16="http://schemas.microsoft.com/office/drawing/2014/main" id="{4BE91938-0CE6-FB0B-6907-3027C2C6C33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0250" y="2970650"/>
            <a:ext cx="553101" cy="458351"/>
          </a:xfrm>
          <a:prstGeom prst="rect">
            <a:avLst/>
          </a:prstGeom>
        </p:spPr>
      </p:pic>
      <p:pic>
        <p:nvPicPr>
          <p:cNvPr id="6" name="Picture 5">
            <a:extLst>
              <a:ext uri="{FF2B5EF4-FFF2-40B4-BE49-F238E27FC236}">
                <a16:creationId xmlns:a16="http://schemas.microsoft.com/office/drawing/2014/main" id="{7DCFA9AD-4231-A957-AB68-8F83A4919FD9}"/>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58650" y="2970650"/>
            <a:ext cx="300792" cy="458350"/>
          </a:xfrm>
          <a:prstGeom prst="rect">
            <a:avLst/>
          </a:prstGeom>
        </p:spPr>
      </p:pic>
      <p:pic>
        <p:nvPicPr>
          <p:cNvPr id="10" name="Picture 9" descr="A logo with blue and orange text&#10;&#10;AI-generated content may be incorrect.">
            <a:extLst>
              <a:ext uri="{FF2B5EF4-FFF2-40B4-BE49-F238E27FC236}">
                <a16:creationId xmlns:a16="http://schemas.microsoft.com/office/drawing/2014/main" id="{6227CD31-C3FD-A6D4-B5A4-1EACB1F6F499}"/>
              </a:ext>
            </a:extLst>
          </p:cNvPr>
          <p:cNvPicPr>
            <a:picLocks noChangeAspect="1"/>
          </p:cNvPicPr>
          <p:nvPr/>
        </p:nvPicPr>
        <p:blipFill>
          <a:blip r:embed="rId10">
            <a:clrChange>
              <a:clrFrom>
                <a:srgbClr val="FFFEFE"/>
              </a:clrFrom>
              <a:clrTo>
                <a:srgbClr val="FFFEFE">
                  <a:alpha val="0"/>
                </a:srgbClr>
              </a:clrTo>
            </a:clrChange>
            <a:extLst>
              <a:ext uri="{28A0092B-C50C-407E-A947-70E740481C1C}">
                <a14:useLocalDpi xmlns:a14="http://schemas.microsoft.com/office/drawing/2010/main" val="0"/>
              </a:ext>
            </a:extLst>
          </a:blip>
          <a:stretch>
            <a:fillRect/>
          </a:stretch>
        </p:blipFill>
        <p:spPr>
          <a:xfrm>
            <a:off x="5682491" y="3222895"/>
            <a:ext cx="767153" cy="458350"/>
          </a:xfrm>
          <a:prstGeom prst="rect">
            <a:avLst/>
          </a:prstGeom>
        </p:spPr>
      </p:pic>
      <p:sp>
        <p:nvSpPr>
          <p:cNvPr id="3" name="Title 2">
            <a:extLst>
              <a:ext uri="{FF2B5EF4-FFF2-40B4-BE49-F238E27FC236}">
                <a16:creationId xmlns:a16="http://schemas.microsoft.com/office/drawing/2014/main" id="{B536561F-8D06-0534-6ED4-F8C91E6D698B}"/>
              </a:ext>
            </a:extLst>
          </p:cNvPr>
          <p:cNvSpPr>
            <a:spLocks noGrp="1"/>
          </p:cNvSpPr>
          <p:nvPr>
            <p:ph type="title"/>
          </p:nvPr>
        </p:nvSpPr>
        <p:spPr/>
        <p:txBody>
          <a:bodyPr>
            <a:normAutofit/>
          </a:bodyPr>
          <a:lstStyle/>
          <a:p>
            <a:pPr algn="ctr"/>
            <a:r>
              <a:rPr lang="en-US" dirty="0"/>
              <a:t>Previous Climbers:</a:t>
            </a:r>
            <a:br>
              <a:rPr lang="en-US" dirty="0"/>
            </a:br>
            <a:r>
              <a:rPr lang="en-US" sz="4000" dirty="0">
                <a:latin typeface="+mn-lt"/>
              </a:rPr>
              <a:t>Are You Ready to Reach the Summit?</a:t>
            </a:r>
          </a:p>
        </p:txBody>
      </p:sp>
    </p:spTree>
    <p:extLst>
      <p:ext uri="{BB962C8B-B14F-4D97-AF65-F5344CB8AC3E}">
        <p14:creationId xmlns:p14="http://schemas.microsoft.com/office/powerpoint/2010/main" val="3644440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DAB889-EA62-8B32-5737-E97EAE6B231C}"/>
              </a:ext>
            </a:extLst>
          </p:cNvPr>
          <p:cNvSpPr txBox="1"/>
          <p:nvPr/>
        </p:nvSpPr>
        <p:spPr>
          <a:xfrm>
            <a:off x="-3049" y="849951"/>
            <a:ext cx="5090015" cy="1082984"/>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5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a typeface="+mj-ea"/>
                <a:cs typeface="+mj-cs"/>
              </a:rPr>
              <a:t>SUMMIT</a:t>
            </a:r>
            <a:r>
              <a:rPr lang="en-US" sz="52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mj-lt"/>
                <a:ea typeface="+mj-ea"/>
                <a:cs typeface="+mj-cs"/>
              </a:rPr>
              <a:t> Agility</a:t>
            </a:r>
          </a:p>
        </p:txBody>
      </p:sp>
      <p:sp>
        <p:nvSpPr>
          <p:cNvPr id="5" name="TextBox 4">
            <a:extLst>
              <a:ext uri="{FF2B5EF4-FFF2-40B4-BE49-F238E27FC236}">
                <a16:creationId xmlns:a16="http://schemas.microsoft.com/office/drawing/2014/main" id="{913C57A4-AB9A-9CD6-95A4-9F4D85AE4601}"/>
              </a:ext>
            </a:extLst>
          </p:cNvPr>
          <p:cNvSpPr txBox="1"/>
          <p:nvPr/>
        </p:nvSpPr>
        <p:spPr>
          <a:xfrm>
            <a:off x="9108142" y="358934"/>
            <a:ext cx="2844041" cy="5632311"/>
          </a:xfrm>
          <a:prstGeom prst="rect">
            <a:avLst/>
          </a:prstGeom>
          <a:noFill/>
        </p:spPr>
        <p:txBody>
          <a:bodyPr wrap="square" rtlCol="0">
            <a:spAutoFit/>
          </a:bodyPr>
          <a:lstStyle/>
          <a:p>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latin typeface="+mj-lt"/>
              </a:rPr>
              <a:t>Vision Statement:</a:t>
            </a:r>
          </a:p>
          <a:p>
            <a:endParaRPr lang="en-US" sz="2400" dirty="0">
              <a:solidFill>
                <a:schemeClr val="accent1"/>
              </a:solidFill>
            </a:endParaRPr>
          </a:p>
          <a:p>
            <a:r>
              <a:rPr lang="en-US" sz="2400" dirty="0">
                <a:solidFill>
                  <a:schemeClr val="accent1"/>
                </a:solidFill>
              </a:rPr>
              <a:t>At Summit Agility, we envision a world where every individual and organization can thrive through the power of clear communication, collaborative spirit, and adaptive strategies. We aim to be the guiding force that empowers teams to reach their highest potential, fostering a community where growth, innovation, and human connection flourish.</a:t>
            </a:r>
          </a:p>
        </p:txBody>
      </p:sp>
      <p:sp>
        <p:nvSpPr>
          <p:cNvPr id="7" name="Title 6">
            <a:extLst>
              <a:ext uri="{FF2B5EF4-FFF2-40B4-BE49-F238E27FC236}">
                <a16:creationId xmlns:a16="http://schemas.microsoft.com/office/drawing/2014/main" id="{CDEC7C98-F234-9D90-6B0F-3606E948C58C}"/>
              </a:ext>
            </a:extLst>
          </p:cNvPr>
          <p:cNvSpPr txBox="1">
            <a:spLocks noGrp="1"/>
          </p:cNvSpPr>
          <p:nvPr>
            <p:ph type="title"/>
          </p:nvPr>
        </p:nvSpPr>
        <p:spPr>
          <a:xfrm>
            <a:off x="7970519" y="6194838"/>
            <a:ext cx="4505961" cy="590931"/>
          </a:xfrm>
          <a:prstGeom prst="rect">
            <a:avLst/>
          </a:prstGeom>
          <a:noFill/>
        </p:spPr>
        <p:txBody>
          <a:bodyPr wrap="square" rtlCol="0">
            <a:spAutoFit/>
          </a:bodyPr>
          <a:lstStyle/>
          <a:p>
            <a:r>
              <a:rPr lang="en-US" sz="3600" dirty="0">
                <a:ln>
                  <a:solidFill>
                    <a:schemeClr val="tx2"/>
                  </a:solidFill>
                </a:ln>
                <a:solidFill>
                  <a:schemeClr val="accent4"/>
                </a:solidFill>
                <a:latin typeface="+mn-lt"/>
              </a:rPr>
              <a:t>Proof. Precision. Protection.</a:t>
            </a:r>
          </a:p>
        </p:txBody>
      </p:sp>
    </p:spTree>
    <p:extLst>
      <p:ext uri="{BB962C8B-B14F-4D97-AF65-F5344CB8AC3E}">
        <p14:creationId xmlns:p14="http://schemas.microsoft.com/office/powerpoint/2010/main" val="725508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CE8C2-8193-D131-3940-A60D520FE037}"/>
              </a:ext>
            </a:extLst>
          </p:cNvPr>
          <p:cNvSpPr>
            <a:spLocks noGrp="1"/>
          </p:cNvSpPr>
          <p:nvPr>
            <p:ph type="title"/>
          </p:nvPr>
        </p:nvSpPr>
        <p:spPr/>
        <p:txBody>
          <a:bodyPr>
            <a:normAutofit/>
          </a:bodyPr>
          <a:lstStyle/>
          <a:p>
            <a:r>
              <a:rPr lang="en-US" i="1" dirty="0"/>
              <a:t>Protect the Brand. Prove the Work.</a:t>
            </a:r>
            <a:br>
              <a:rPr lang="en-US" i="1" dirty="0"/>
            </a:br>
            <a:endParaRPr lang="en-US" dirty="0"/>
          </a:p>
        </p:txBody>
      </p:sp>
      <p:pic>
        <p:nvPicPr>
          <p:cNvPr id="8" name="Content Placeholder 7" descr="A close up of a lock&#10;&#10;AI-generated content may be incorrect.">
            <a:extLst>
              <a:ext uri="{FF2B5EF4-FFF2-40B4-BE49-F238E27FC236}">
                <a16:creationId xmlns:a16="http://schemas.microsoft.com/office/drawing/2014/main" id="{01790BA0-2AB8-6FB3-82C6-0DF2949CE100}"/>
              </a:ext>
            </a:extLst>
          </p:cNvPr>
          <p:cNvPicPr>
            <a:picLocks noGrp="1" noChangeAspect="1"/>
          </p:cNvPicPr>
          <p:nvPr>
            <p:ph sz="half" idx="1"/>
          </p:nvPr>
        </p:nvPicPr>
        <p:blipFill>
          <a:blip r:embed="rId2" cstate="email">
            <a:extLst>
              <a:ext uri="{28A0092B-C50C-407E-A947-70E740481C1C}">
                <a14:useLocalDpi xmlns:a14="http://schemas.microsoft.com/office/drawing/2010/main" val="0"/>
              </a:ext>
            </a:extLst>
          </a:blip>
          <a:stretch>
            <a:fillRect/>
          </a:stretch>
        </p:blipFill>
        <p:spPr>
          <a:xfrm>
            <a:off x="838200" y="2272506"/>
            <a:ext cx="5181600" cy="3457575"/>
          </a:xfrm>
        </p:spPr>
      </p:pic>
      <p:sp>
        <p:nvSpPr>
          <p:cNvPr id="9" name="Rectangle 1">
            <a:extLst>
              <a:ext uri="{FF2B5EF4-FFF2-40B4-BE49-F238E27FC236}">
                <a16:creationId xmlns:a16="http://schemas.microsoft.com/office/drawing/2014/main" id="{52C88656-144A-15A9-4C7A-BB23927A0D89}"/>
              </a:ext>
            </a:extLst>
          </p:cNvPr>
          <p:cNvSpPr>
            <a:spLocks noGrp="1" noChangeArrowheads="1"/>
          </p:cNvSpPr>
          <p:nvPr>
            <p:ph sz="half" idx="2"/>
          </p:nvPr>
        </p:nvSpPr>
        <p:spPr bwMode="auto">
          <a:xfrm>
            <a:off x="6172199" y="2462411"/>
            <a:ext cx="5607425"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Tw Cen MT Condensed" panose="020B0606020104020203" pitchFamily="34" charset="0"/>
              </a:rPr>
              <a:t>If it’s not built, it doesn’t get shown.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Tw Cen MT Condensed" panose="020B0606020104020203" pitchFamily="34" charset="0"/>
              </a:rPr>
              <a:t> Receipts back every slide, site, and service.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Tw Cen MT Condensed" panose="020B0606020104020203" pitchFamily="34" charset="0"/>
              </a:rPr>
              <a:t>Brand boundaries are real — no crossover unless it’s approved.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Tw Cen MT Condensed" panose="020B0606020104020203" pitchFamily="34" charset="0"/>
              </a:rPr>
              <a:t>No placeholders, no hypotheticals. What you see is what’s deployed.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Tw Cen MT Condensed" panose="020B0606020104020203" pitchFamily="34" charset="0"/>
              </a:rPr>
              <a:t>Visuals, copy, and code are locked before launch.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200" b="0" i="0" u="none" strike="noStrike" cap="none" normalizeH="0" baseline="0" dirty="0">
                <a:ln>
                  <a:noFill/>
                </a:ln>
                <a:solidFill>
                  <a:schemeClr val="tx1"/>
                </a:solidFill>
                <a:effectLst/>
                <a:latin typeface="Tw Cen MT Condensed" panose="020B0606020104020203" pitchFamily="34" charset="0"/>
              </a:rPr>
              <a:t>If someone asks, we can prove it — with screenshots, commits, or live links</a:t>
            </a:r>
            <a:r>
              <a:rPr kumimoji="0" lang="en-US" altLang="en-US" sz="1800" b="0" i="0" u="none" strike="noStrike" cap="none" normalizeH="0" baseline="0" dirty="0">
                <a:ln>
                  <a:noFill/>
                </a:ln>
                <a:solidFill>
                  <a:schemeClr val="tx1"/>
                </a:solidFill>
                <a:effectLst/>
                <a:latin typeface="Tw Cen MT Condensed" panose="020B0606020104020203"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6133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email">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61B079B-3EDF-2541-127C-A46E23A8A59A}"/>
              </a:ext>
            </a:extLst>
          </p:cNvPr>
          <p:cNvSpPr>
            <a:spLocks noGrp="1"/>
          </p:cNvSpPr>
          <p:nvPr>
            <p:ph type="title"/>
          </p:nvPr>
        </p:nvSpPr>
        <p:spPr>
          <a:xfrm>
            <a:off x="5215855" y="609600"/>
            <a:ext cx="5982131" cy="1330839"/>
          </a:xfrm>
        </p:spPr>
        <p:txBody>
          <a:bodyPr vert="horz" lIns="91440" tIns="45720" rIns="91440" bIns="45720" rtlCol="0" anchor="ctr">
            <a:normAutofit fontScale="90000"/>
          </a:bodyPr>
          <a:lstStyle/>
          <a:p>
            <a:r>
              <a:rPr lang="en-US" b="1" i="1" dirty="0">
                <a:ln>
                  <a:solidFill>
                    <a:schemeClr val="accent1"/>
                  </a:solidFill>
                </a:ln>
                <a:solidFill>
                  <a:schemeClr val="bg1"/>
                </a:solidFill>
              </a:rPr>
              <a:t>Speed with Depth—agility with Integrity.</a:t>
            </a:r>
            <a:endParaRPr lang="en-US" dirty="0">
              <a:ln>
                <a:solidFill>
                  <a:schemeClr val="accent1"/>
                </a:solidFill>
              </a:ln>
              <a:solidFill>
                <a:schemeClr val="bg1"/>
              </a:solidFill>
            </a:endParaRPr>
          </a:p>
        </p:txBody>
      </p:sp>
      <p:sp>
        <p:nvSpPr>
          <p:cNvPr id="8" name="Content Placeholder 7">
            <a:extLst>
              <a:ext uri="{FF2B5EF4-FFF2-40B4-BE49-F238E27FC236}">
                <a16:creationId xmlns:a16="http://schemas.microsoft.com/office/drawing/2014/main" id="{0C50404B-62DE-27AC-CD5C-4967D958C9DB}"/>
              </a:ext>
            </a:extLst>
          </p:cNvPr>
          <p:cNvSpPr>
            <a:spLocks noGrp="1"/>
          </p:cNvSpPr>
          <p:nvPr>
            <p:ph sz="half" idx="1"/>
          </p:nvPr>
        </p:nvSpPr>
        <p:spPr>
          <a:xfrm>
            <a:off x="5215855" y="2194101"/>
            <a:ext cx="5982132" cy="3908587"/>
          </a:xfrm>
        </p:spPr>
        <p:txBody>
          <a:bodyPr vert="horz" lIns="91440" tIns="45720" rIns="91440" bIns="45720" rtlCol="0">
            <a:normAutofit/>
          </a:bodyPr>
          <a:lstStyle/>
          <a:p>
            <a:pPr marL="0" indent="0">
              <a:buNone/>
            </a:pPr>
            <a:r>
              <a:rPr lang="en-US" dirty="0">
                <a:ln w="9525">
                  <a:solidFill>
                    <a:schemeClr val="accent3"/>
                  </a:solidFill>
                </a:ln>
                <a:solidFill>
                  <a:schemeClr val="accent1"/>
                </a:solidFill>
                <a:latin typeface="+mj-lt"/>
              </a:rPr>
              <a:t>Mission Statement:</a:t>
            </a:r>
            <a:endParaRPr lang="en-US" sz="2000" dirty="0">
              <a:ln w="9525">
                <a:solidFill>
                  <a:schemeClr val="accent3"/>
                </a:solidFill>
              </a:ln>
              <a:solidFill>
                <a:schemeClr val="accent1"/>
              </a:solidFill>
            </a:endParaRPr>
          </a:p>
          <a:p>
            <a:pPr marL="0" indent="0">
              <a:buNone/>
            </a:pPr>
            <a:r>
              <a:rPr lang="en-US" sz="2600" dirty="0">
                <a:ln w="9525">
                  <a:noFill/>
                </a:ln>
                <a:solidFill>
                  <a:schemeClr val="tx2">
                    <a:lumMod val="75000"/>
                  </a:schemeClr>
                </a:solidFill>
              </a:rPr>
              <a:t>Our mission at Summit Agility is to provide exceptional support and tailored solutions that enable individuals and organizations to navigate the complexities of change with confidence and clarity. We are dedicated to cultivating environments of trust and open dialogue, where every voice is heard, and every idea has the opportunity to shine. With a commitment to excellence and a human-first approach, we strive to empower our clients to achieve their goals and build a better future, one collaborative step at a time.</a:t>
            </a:r>
          </a:p>
        </p:txBody>
      </p:sp>
      <p:pic>
        <p:nvPicPr>
          <p:cNvPr id="11" name="Content Placeholder 10" descr="A close-up of hands holding a map&#10;&#10;AI-generated content may be incorrect.">
            <a:extLst>
              <a:ext uri="{FF2B5EF4-FFF2-40B4-BE49-F238E27FC236}">
                <a16:creationId xmlns:a16="http://schemas.microsoft.com/office/drawing/2014/main" id="{6C1505E7-89A1-2A3E-C0FD-4476E0B16366}"/>
              </a:ext>
            </a:extLst>
          </p:cNvPr>
          <p:cNvPicPr>
            <a:picLocks noGrp="1" noChangeAspect="1"/>
          </p:cNvPicPr>
          <p:nvPr>
            <p:ph sz="half" idx="2"/>
          </p:nvPr>
        </p:nvPicPr>
        <p:blipFill>
          <a:blip r:embed="rId4" cstate="email">
            <a:extLst>
              <a:ext uri="{28A0092B-C50C-407E-A947-70E740481C1C}">
                <a14:useLocalDpi xmlns:a14="http://schemas.microsoft.com/office/drawing/2010/main" val="0"/>
              </a:ext>
            </a:extLst>
          </a:blip>
          <a:srcRect/>
          <a:stretch>
            <a:fillRect/>
          </a:stretch>
        </p:blipFill>
        <p:spPr>
          <a:xfrm>
            <a:off x="723899" y="969818"/>
            <a:ext cx="3704013" cy="4976553"/>
          </a:xfrm>
          <a:prstGeom prst="rect">
            <a:avLst/>
          </a:prstGeom>
        </p:spPr>
      </p:pic>
    </p:spTree>
    <p:extLst>
      <p:ext uri="{BB962C8B-B14F-4D97-AF65-F5344CB8AC3E}">
        <p14:creationId xmlns:p14="http://schemas.microsoft.com/office/powerpoint/2010/main" val="11399996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700114-70B9-32D6-9F03-75221684160D}"/>
              </a:ext>
            </a:extLst>
          </p:cNvPr>
          <p:cNvSpPr>
            <a:spLocks noGrp="1"/>
          </p:cNvSpPr>
          <p:nvPr>
            <p:ph type="title"/>
          </p:nvPr>
        </p:nvSpPr>
        <p:spPr/>
        <p:txBody>
          <a:bodyPr/>
          <a:lstStyle/>
          <a:p>
            <a:pPr algn="ctr"/>
            <a:r>
              <a:rPr lang="en-US" dirty="0"/>
              <a:t>What Summit Agility</a:t>
            </a:r>
            <a:br>
              <a:rPr lang="en-US" dirty="0"/>
            </a:br>
            <a:r>
              <a:rPr lang="en-US" dirty="0"/>
              <a:t> Delivers</a:t>
            </a:r>
          </a:p>
        </p:txBody>
      </p:sp>
      <p:graphicFrame>
        <p:nvGraphicFramePr>
          <p:cNvPr id="8" name="Content Placeholder 7">
            <a:extLst>
              <a:ext uri="{FF2B5EF4-FFF2-40B4-BE49-F238E27FC236}">
                <a16:creationId xmlns:a16="http://schemas.microsoft.com/office/drawing/2014/main" id="{94720707-F967-427E-DC82-E5DCA0B85A99}"/>
              </a:ext>
            </a:extLst>
          </p:cNvPr>
          <p:cNvGraphicFramePr>
            <a:graphicFrameLocks noGrp="1"/>
          </p:cNvGraphicFramePr>
          <p:nvPr>
            <p:ph sz="half" idx="1"/>
            <p:extLst>
              <p:ext uri="{D42A27DB-BD31-4B8C-83A1-F6EECF244321}">
                <p14:modId xmlns:p14="http://schemas.microsoft.com/office/powerpoint/2010/main" val="2199649415"/>
              </p:ext>
            </p:extLst>
          </p:nvPr>
        </p:nvGraphicFramePr>
        <p:xfrm>
          <a:off x="1571625" y="1690688"/>
          <a:ext cx="904875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68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93ED510A-143F-E7EC-0C90-EB4477BAEB03}"/>
              </a:ext>
            </a:extLst>
          </p:cNvPr>
          <p:cNvGraphicFramePr>
            <a:graphicFrameLocks noGrp="1"/>
          </p:cNvGraphicFramePr>
          <p:nvPr>
            <p:ph sz="half" idx="2"/>
            <p:extLst>
              <p:ext uri="{D42A27DB-BD31-4B8C-83A1-F6EECF244321}">
                <p14:modId xmlns:p14="http://schemas.microsoft.com/office/powerpoint/2010/main" val="1372192432"/>
              </p:ext>
            </p:extLst>
          </p:nvPr>
        </p:nvGraphicFramePr>
        <p:xfrm>
          <a:off x="839788" y="1690688"/>
          <a:ext cx="10512424" cy="44989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2089C9A2-6B84-37E9-E929-B4EFF2EE1D00}"/>
              </a:ext>
            </a:extLst>
          </p:cNvPr>
          <p:cNvSpPr>
            <a:spLocks noGrp="1"/>
          </p:cNvSpPr>
          <p:nvPr>
            <p:ph type="title"/>
          </p:nvPr>
        </p:nvSpPr>
        <p:spPr>
          <a:xfrm>
            <a:off x="839787" y="365125"/>
            <a:ext cx="5157787" cy="2560955"/>
          </a:xfrm>
        </p:spPr>
        <p:txBody>
          <a:bodyPr/>
          <a:lstStyle/>
          <a:p>
            <a:r>
              <a:rPr lang="en-US" b="1" dirty="0">
                <a:ln w="6600">
                  <a:solidFill>
                    <a:schemeClr val="accent2"/>
                  </a:solidFill>
                  <a:prstDash val="solid"/>
                </a:ln>
                <a:solidFill>
                  <a:srgbClr val="FFFFFF"/>
                </a:solidFill>
                <a:effectLst>
                  <a:outerShdw dist="38100" dir="2700000" algn="tl" rotWithShape="0">
                    <a:schemeClr val="accent2"/>
                  </a:outerShdw>
                </a:effectLst>
              </a:rPr>
              <a:t>Credentials</a:t>
            </a:r>
          </a:p>
        </p:txBody>
      </p:sp>
      <p:sp>
        <p:nvSpPr>
          <p:cNvPr id="3" name="Text Placeholder 2">
            <a:extLst>
              <a:ext uri="{FF2B5EF4-FFF2-40B4-BE49-F238E27FC236}">
                <a16:creationId xmlns:a16="http://schemas.microsoft.com/office/drawing/2014/main" id="{08F7A111-8511-7EA2-C414-D82441D4EAFA}"/>
              </a:ext>
            </a:extLst>
          </p:cNvPr>
          <p:cNvSpPr>
            <a:spLocks noGrp="1"/>
          </p:cNvSpPr>
          <p:nvPr>
            <p:ph type="body" idx="1"/>
          </p:nvPr>
        </p:nvSpPr>
        <p:spPr>
          <a:xfrm>
            <a:off x="1220788" y="5716588"/>
            <a:ext cx="5157787" cy="473075"/>
          </a:xfrm>
        </p:spPr>
        <p:txBody>
          <a:bodyPr/>
          <a:lstStyle/>
          <a:p>
            <a:r>
              <a:rPr lang="en-US" b="0" dirty="0">
                <a:solidFill>
                  <a:schemeClr val="bg2">
                    <a:lumMod val="50000"/>
                  </a:schemeClr>
                </a:solidFill>
              </a:rPr>
              <a:t>Professional Continuous Improvement (post-Graduate)</a:t>
            </a:r>
          </a:p>
        </p:txBody>
      </p:sp>
    </p:spTree>
    <p:extLst>
      <p:ext uri="{BB962C8B-B14F-4D97-AF65-F5344CB8AC3E}">
        <p14:creationId xmlns:p14="http://schemas.microsoft.com/office/powerpoint/2010/main" val="1120467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B115B-C578-57FE-0188-9F2FCCB7A9A5}"/>
              </a:ext>
            </a:extLst>
          </p:cNvPr>
          <p:cNvSpPr>
            <a:spLocks noGrp="1"/>
          </p:cNvSpPr>
          <p:nvPr>
            <p:ph type="title"/>
          </p:nvPr>
        </p:nvSpPr>
        <p:spPr>
          <a:xfrm>
            <a:off x="1137033" y="670559"/>
            <a:ext cx="4683321" cy="2148841"/>
          </a:xfrm>
        </p:spPr>
        <p:txBody>
          <a:bodyPr vert="horz" lIns="91440" tIns="45720" rIns="91440" bIns="45720" rtlCol="0" anchor="t">
            <a:normAutofit fontScale="90000"/>
          </a:bodyPr>
          <a:lstStyle/>
          <a:p>
            <a:r>
              <a:rPr lang="en-US" dirty="0"/>
              <a:t>Scrapped Repurposed Hardwood Floors</a:t>
            </a:r>
          </a:p>
        </p:txBody>
      </p:sp>
      <p:sp>
        <p:nvSpPr>
          <p:cNvPr id="3" name="Content Placeholder 2">
            <a:extLst>
              <a:ext uri="{FF2B5EF4-FFF2-40B4-BE49-F238E27FC236}">
                <a16:creationId xmlns:a16="http://schemas.microsoft.com/office/drawing/2014/main" id="{886F3BFF-269C-E6BD-E9B5-1A828BC30F46}"/>
              </a:ext>
            </a:extLst>
          </p:cNvPr>
          <p:cNvSpPr>
            <a:spLocks noGrp="1"/>
          </p:cNvSpPr>
          <p:nvPr>
            <p:ph sz="half" idx="1"/>
          </p:nvPr>
        </p:nvSpPr>
        <p:spPr>
          <a:xfrm>
            <a:off x="6096000" y="382613"/>
            <a:ext cx="4555782" cy="5445076"/>
          </a:xfrm>
        </p:spPr>
        <p:txBody>
          <a:bodyPr vert="horz" lIns="91440" tIns="45720" rIns="91440" bIns="45720" rtlCol="0" anchor="t">
            <a:normAutofit/>
          </a:bodyPr>
          <a:lstStyle/>
          <a:p>
            <a:pPr marL="0" indent="0">
              <a:buNone/>
            </a:pPr>
            <a:r>
              <a:rPr lang="en-US" b="1" dirty="0"/>
              <a:t>Scrapped – Concept Build &amp; Financial Validation</a:t>
            </a:r>
          </a:p>
          <a:p>
            <a:pPr marL="0" indent="0" algn="ctr">
              <a:buNone/>
            </a:pPr>
            <a:r>
              <a:rPr lang="en-US" sz="2000" dirty="0"/>
              <a:t>    </a:t>
            </a:r>
            <a:r>
              <a:rPr lang="en-US" sz="2000" i="1" dirty="0"/>
              <a:t>Not every brand goes public. But every build gets proven.</a:t>
            </a:r>
            <a:endParaRPr lang="en-US" sz="2000" dirty="0"/>
          </a:p>
          <a:p>
            <a:pPr marL="0" indent="0">
              <a:buNone/>
            </a:pPr>
            <a:br>
              <a:rPr lang="en-US" sz="2000" dirty="0"/>
            </a:br>
            <a:r>
              <a:rPr lang="en-US" sz="2000" dirty="0"/>
              <a:t>Scrapped was a reclaimed hardwood resale concept backed by environmental logic and market demand. Though the pitch was shelved, the work was real — and the proof lives in spreadsheets, slides, and strategy.</a:t>
            </a:r>
          </a:p>
          <a:p>
            <a:pPr marL="0"/>
            <a:endParaRPr lang="en-US" sz="2000" dirty="0"/>
          </a:p>
          <a:p>
            <a:r>
              <a:rPr lang="en-US" sz="2000" dirty="0"/>
              <a:t>Built break-even and pricing models in Excel</a:t>
            </a:r>
          </a:p>
          <a:p>
            <a:r>
              <a:rPr lang="en-US" sz="2000" dirty="0"/>
              <a:t>Drafted brand architecture and visual identity</a:t>
            </a:r>
          </a:p>
          <a:p>
            <a:r>
              <a:rPr lang="en-US" sz="2000" dirty="0"/>
              <a:t>Created a full One Million Cups pitch deck</a:t>
            </a:r>
          </a:p>
          <a:p>
            <a:r>
              <a:rPr lang="en-US" sz="2000" dirty="0"/>
              <a:t>Supported operational logic and environmental messaging</a:t>
            </a:r>
          </a:p>
          <a:p>
            <a:r>
              <a:rPr lang="en-US" sz="2000" dirty="0"/>
              <a:t>Shelved the launch, retained the receipts</a:t>
            </a:r>
          </a:p>
          <a:p>
            <a:pPr marL="0"/>
            <a:endParaRPr lang="en-US" sz="1700" dirty="0"/>
          </a:p>
        </p:txBody>
      </p:sp>
      <p:pic>
        <p:nvPicPr>
          <p:cNvPr id="6" name="Content Placeholder 5" descr="A logo for a hardwood floor&#10;&#10;AI-generated content may be incorrect.">
            <a:extLst>
              <a:ext uri="{FF2B5EF4-FFF2-40B4-BE49-F238E27FC236}">
                <a16:creationId xmlns:a16="http://schemas.microsoft.com/office/drawing/2014/main" id="{67AAB9EF-E1ED-2385-5C67-913319BBCC4A}"/>
              </a:ext>
            </a:extLst>
          </p:cNvPr>
          <p:cNvPicPr>
            <a:picLocks noGrp="1" noChangeAspect="1"/>
          </p:cNvPicPr>
          <p:nvPr>
            <p:ph sz="half" idx="2"/>
          </p:nvPr>
        </p:nvPicPr>
        <p:blipFill>
          <a:blip r:embed="rId3" cstate="email">
            <a:extLst>
              <a:ext uri="{28A0092B-C50C-407E-A947-70E740481C1C}">
                <a14:useLocalDpi xmlns:a14="http://schemas.microsoft.com/office/drawing/2010/main" val="0"/>
              </a:ext>
            </a:extLst>
          </a:blip>
          <a:srcRect/>
          <a:stretch>
            <a:fillRect/>
          </a:stretch>
        </p:blipFill>
        <p:spPr>
          <a:xfrm>
            <a:off x="1" y="3105151"/>
            <a:ext cx="6448424" cy="3752849"/>
          </a:xfrm>
          <a:custGeom>
            <a:avLst/>
            <a:gdLst/>
            <a:ahLst/>
            <a:cxnLst/>
            <a:rect l="l" t="t" r="r" b="b"/>
            <a:pathLst>
              <a:path w="6448424" h="3752849">
                <a:moveTo>
                  <a:pt x="0" y="0"/>
                </a:moveTo>
                <a:lnTo>
                  <a:pt x="137978" y="22215"/>
                </a:lnTo>
                <a:cubicBezTo>
                  <a:pt x="196046" y="32277"/>
                  <a:pt x="252469" y="42437"/>
                  <a:pt x="295660" y="49771"/>
                </a:cubicBezTo>
                <a:cubicBezTo>
                  <a:pt x="364885" y="66610"/>
                  <a:pt x="403214" y="32071"/>
                  <a:pt x="456941" y="65635"/>
                </a:cubicBezTo>
                <a:cubicBezTo>
                  <a:pt x="529612" y="69090"/>
                  <a:pt x="662508" y="71245"/>
                  <a:pt x="731691" y="70501"/>
                </a:cubicBezTo>
                <a:cubicBezTo>
                  <a:pt x="768741" y="62400"/>
                  <a:pt x="808263" y="64633"/>
                  <a:pt x="841820" y="61171"/>
                </a:cubicBezTo>
                <a:cubicBezTo>
                  <a:pt x="958973" y="43639"/>
                  <a:pt x="1009730" y="45863"/>
                  <a:pt x="1068219" y="39136"/>
                </a:cubicBezTo>
                <a:cubicBezTo>
                  <a:pt x="1104329" y="33447"/>
                  <a:pt x="1156536" y="44203"/>
                  <a:pt x="1174190" y="38808"/>
                </a:cubicBezTo>
                <a:cubicBezTo>
                  <a:pt x="1188943" y="36385"/>
                  <a:pt x="1213832" y="14880"/>
                  <a:pt x="1225923" y="34507"/>
                </a:cubicBezTo>
                <a:cubicBezTo>
                  <a:pt x="1305283" y="8501"/>
                  <a:pt x="1319617" y="30839"/>
                  <a:pt x="1385617" y="18003"/>
                </a:cubicBezTo>
                <a:cubicBezTo>
                  <a:pt x="1461876" y="-26747"/>
                  <a:pt x="1519510" y="56342"/>
                  <a:pt x="1563967" y="4638"/>
                </a:cubicBezTo>
                <a:lnTo>
                  <a:pt x="1676634" y="10582"/>
                </a:lnTo>
                <a:lnTo>
                  <a:pt x="1769429" y="20265"/>
                </a:lnTo>
                <a:cubicBezTo>
                  <a:pt x="1790625" y="23534"/>
                  <a:pt x="1880369" y="18448"/>
                  <a:pt x="1900584" y="27732"/>
                </a:cubicBezTo>
                <a:cubicBezTo>
                  <a:pt x="2072430" y="22762"/>
                  <a:pt x="2014935" y="5831"/>
                  <a:pt x="2127041" y="22101"/>
                </a:cubicBezTo>
                <a:cubicBezTo>
                  <a:pt x="2168847" y="65820"/>
                  <a:pt x="2153052" y="28773"/>
                  <a:pt x="2211644" y="44507"/>
                </a:cubicBezTo>
                <a:cubicBezTo>
                  <a:pt x="2211201" y="9921"/>
                  <a:pt x="2277596" y="73686"/>
                  <a:pt x="2299605" y="38004"/>
                </a:cubicBezTo>
                <a:cubicBezTo>
                  <a:pt x="2309570" y="41997"/>
                  <a:pt x="2318531" y="46991"/>
                  <a:pt x="2327359" y="52270"/>
                </a:cubicBezTo>
                <a:lnTo>
                  <a:pt x="2331995" y="55017"/>
                </a:lnTo>
                <a:lnTo>
                  <a:pt x="2353777" y="59755"/>
                </a:lnTo>
                <a:lnTo>
                  <a:pt x="2355893" y="68914"/>
                </a:lnTo>
                <a:lnTo>
                  <a:pt x="2385794" y="81650"/>
                </a:lnTo>
                <a:cubicBezTo>
                  <a:pt x="2397613" y="85211"/>
                  <a:pt x="2411061" y="87627"/>
                  <a:pt x="2427010" y="88184"/>
                </a:cubicBezTo>
                <a:cubicBezTo>
                  <a:pt x="2486314" y="76422"/>
                  <a:pt x="2553170" y="126870"/>
                  <a:pt x="2627153" y="110451"/>
                </a:cubicBezTo>
                <a:cubicBezTo>
                  <a:pt x="2653722" y="107383"/>
                  <a:pt x="2732043" y="116068"/>
                  <a:pt x="2744462" y="128780"/>
                </a:cubicBezTo>
                <a:cubicBezTo>
                  <a:pt x="2760299" y="132873"/>
                  <a:pt x="2780248" y="130843"/>
                  <a:pt x="2785202" y="143610"/>
                </a:cubicBezTo>
                <a:cubicBezTo>
                  <a:pt x="2794558" y="159316"/>
                  <a:pt x="2856498" y="142821"/>
                  <a:pt x="2844667" y="159029"/>
                </a:cubicBezTo>
                <a:cubicBezTo>
                  <a:pt x="2888530" y="147871"/>
                  <a:pt x="2914187" y="181391"/>
                  <a:pt x="2946649" y="192330"/>
                </a:cubicBezTo>
                <a:cubicBezTo>
                  <a:pt x="2981872" y="180417"/>
                  <a:pt x="3015239" y="215115"/>
                  <a:pt x="3088812" y="226485"/>
                </a:cubicBezTo>
                <a:cubicBezTo>
                  <a:pt x="3127734" y="212524"/>
                  <a:pt x="3138301" y="234381"/>
                  <a:pt x="3208669" y="217774"/>
                </a:cubicBezTo>
                <a:cubicBezTo>
                  <a:pt x="3242208" y="219284"/>
                  <a:pt x="3229623" y="233297"/>
                  <a:pt x="3290045" y="235553"/>
                </a:cubicBezTo>
                <a:cubicBezTo>
                  <a:pt x="3399655" y="215239"/>
                  <a:pt x="3444518" y="245862"/>
                  <a:pt x="3529335" y="249571"/>
                </a:cubicBezTo>
                <a:cubicBezTo>
                  <a:pt x="3623697" y="257405"/>
                  <a:pt x="3587652" y="268832"/>
                  <a:pt x="3716766" y="252690"/>
                </a:cubicBezTo>
                <a:cubicBezTo>
                  <a:pt x="3723469" y="267318"/>
                  <a:pt x="3737863" y="269842"/>
                  <a:pt x="3765333" y="266823"/>
                </a:cubicBezTo>
                <a:cubicBezTo>
                  <a:pt x="3810754" y="271601"/>
                  <a:pt x="3792745" y="303866"/>
                  <a:pt x="3846897" y="290090"/>
                </a:cubicBezTo>
                <a:cubicBezTo>
                  <a:pt x="3830941" y="306608"/>
                  <a:pt x="3929114" y="308026"/>
                  <a:pt x="3900217" y="323590"/>
                </a:cubicBezTo>
                <a:cubicBezTo>
                  <a:pt x="3922367" y="343425"/>
                  <a:pt x="3948574" y="318948"/>
                  <a:pt x="3971444" y="336662"/>
                </a:cubicBezTo>
                <a:cubicBezTo>
                  <a:pt x="4002781" y="344193"/>
                  <a:pt x="3960997" y="315419"/>
                  <a:pt x="3997868" y="318867"/>
                </a:cubicBezTo>
                <a:cubicBezTo>
                  <a:pt x="4041159" y="326219"/>
                  <a:pt x="4055435" y="293981"/>
                  <a:pt x="4070852" y="339615"/>
                </a:cubicBezTo>
                <a:cubicBezTo>
                  <a:pt x="4121286" y="335828"/>
                  <a:pt x="4121920" y="355506"/>
                  <a:pt x="4180483" y="373369"/>
                </a:cubicBezTo>
                <a:cubicBezTo>
                  <a:pt x="4211379" y="366707"/>
                  <a:pt x="4230171" y="374664"/>
                  <a:pt x="4246264" y="387458"/>
                </a:cubicBezTo>
                <a:cubicBezTo>
                  <a:pt x="4308508" y="393310"/>
                  <a:pt x="4357326" y="416142"/>
                  <a:pt x="4423169" y="431783"/>
                </a:cubicBezTo>
                <a:lnTo>
                  <a:pt x="4446752" y="435383"/>
                </a:lnTo>
                <a:lnTo>
                  <a:pt x="4446954" y="435566"/>
                </a:lnTo>
                <a:cubicBezTo>
                  <a:pt x="4508528" y="480137"/>
                  <a:pt x="4617740" y="529869"/>
                  <a:pt x="4662523" y="553169"/>
                </a:cubicBezTo>
                <a:cubicBezTo>
                  <a:pt x="4720320" y="547046"/>
                  <a:pt x="4678644" y="560102"/>
                  <a:pt x="4715641" y="575354"/>
                </a:cubicBezTo>
                <a:cubicBezTo>
                  <a:pt x="4682056" y="593278"/>
                  <a:pt x="4768370" y="586520"/>
                  <a:pt x="4742071" y="614016"/>
                </a:cubicBezTo>
                <a:cubicBezTo>
                  <a:pt x="4749637" y="615922"/>
                  <a:pt x="4757797" y="616899"/>
                  <a:pt x="4766183" y="617675"/>
                </a:cubicBezTo>
                <a:lnTo>
                  <a:pt x="4770562" y="618094"/>
                </a:lnTo>
                <a:lnTo>
                  <a:pt x="4783240" y="624350"/>
                </a:lnTo>
                <a:lnTo>
                  <a:pt x="4792882" y="620401"/>
                </a:lnTo>
                <a:lnTo>
                  <a:pt x="4816310" y="625721"/>
                </a:lnTo>
                <a:cubicBezTo>
                  <a:pt x="4824144" y="628595"/>
                  <a:pt x="4831482" y="632720"/>
                  <a:pt x="4837953" y="638824"/>
                </a:cubicBezTo>
                <a:cubicBezTo>
                  <a:pt x="4848645" y="668753"/>
                  <a:pt x="4922266" y="669148"/>
                  <a:pt x="4933914" y="707398"/>
                </a:cubicBezTo>
                <a:cubicBezTo>
                  <a:pt x="4940833" y="719653"/>
                  <a:pt x="4978358" y="746502"/>
                  <a:pt x="4995259" y="744825"/>
                </a:cubicBezTo>
                <a:cubicBezTo>
                  <a:pt x="5005107" y="749034"/>
                  <a:pt x="5010567" y="758092"/>
                  <a:pt x="5024744" y="753396"/>
                </a:cubicBezTo>
                <a:cubicBezTo>
                  <a:pt x="5047511" y="761361"/>
                  <a:pt x="5109162" y="783016"/>
                  <a:pt x="5131877" y="792613"/>
                </a:cubicBezTo>
                <a:cubicBezTo>
                  <a:pt x="5132671" y="802792"/>
                  <a:pt x="5144554" y="806683"/>
                  <a:pt x="5161031" y="810975"/>
                </a:cubicBezTo>
                <a:lnTo>
                  <a:pt x="5176815" y="815342"/>
                </a:lnTo>
                <a:lnTo>
                  <a:pt x="5180064" y="831233"/>
                </a:lnTo>
                <a:cubicBezTo>
                  <a:pt x="5202966" y="819270"/>
                  <a:pt x="5188976" y="863361"/>
                  <a:pt x="5215059" y="865080"/>
                </a:cubicBezTo>
                <a:cubicBezTo>
                  <a:pt x="5235765" y="864786"/>
                  <a:pt x="5236347" y="878098"/>
                  <a:pt x="5245643" y="887119"/>
                </a:cubicBezTo>
                <a:cubicBezTo>
                  <a:pt x="5267660" y="891609"/>
                  <a:pt x="5295742" y="939348"/>
                  <a:pt x="5295952" y="957174"/>
                </a:cubicBezTo>
                <a:cubicBezTo>
                  <a:pt x="5284322" y="1008946"/>
                  <a:pt x="5374979" y="1038019"/>
                  <a:pt x="5367826" y="1079140"/>
                </a:cubicBezTo>
                <a:cubicBezTo>
                  <a:pt x="5371668" y="1089190"/>
                  <a:pt x="5377921" y="1097135"/>
                  <a:pt x="5385646" y="1103730"/>
                </a:cubicBezTo>
                <a:lnTo>
                  <a:pt x="5410965" y="1119397"/>
                </a:lnTo>
                <a:lnTo>
                  <a:pt x="5436960" y="1130910"/>
                </a:lnTo>
                <a:lnTo>
                  <a:pt x="5442083" y="1133134"/>
                </a:lnTo>
                <a:cubicBezTo>
                  <a:pt x="5451910" y="1137346"/>
                  <a:pt x="5457170" y="1169188"/>
                  <a:pt x="5465219" y="1174479"/>
                </a:cubicBezTo>
                <a:cubicBezTo>
                  <a:pt x="5488744" y="1195184"/>
                  <a:pt x="5467141" y="1223401"/>
                  <a:pt x="5488171" y="1238604"/>
                </a:cubicBezTo>
                <a:cubicBezTo>
                  <a:pt x="5523491" y="1271811"/>
                  <a:pt x="5486623" y="1305961"/>
                  <a:pt x="5562172" y="1320840"/>
                </a:cubicBezTo>
                <a:cubicBezTo>
                  <a:pt x="5601634" y="1385316"/>
                  <a:pt x="5636528" y="1453139"/>
                  <a:pt x="5686905" y="1512529"/>
                </a:cubicBezTo>
                <a:cubicBezTo>
                  <a:pt x="5729049" y="1575678"/>
                  <a:pt x="5699691" y="1553768"/>
                  <a:pt x="5748726" y="1623716"/>
                </a:cubicBezTo>
                <a:cubicBezTo>
                  <a:pt x="5783098" y="1689734"/>
                  <a:pt x="5789710" y="1639740"/>
                  <a:pt x="5842593" y="1726595"/>
                </a:cubicBezTo>
                <a:cubicBezTo>
                  <a:pt x="5837824" y="1733043"/>
                  <a:pt x="5862023" y="1845188"/>
                  <a:pt x="5861042" y="1851837"/>
                </a:cubicBezTo>
                <a:cubicBezTo>
                  <a:pt x="5874156" y="1887981"/>
                  <a:pt x="5901790" y="1919218"/>
                  <a:pt x="5921290" y="1943460"/>
                </a:cubicBezTo>
                <a:lnTo>
                  <a:pt x="5978046" y="1997284"/>
                </a:lnTo>
                <a:lnTo>
                  <a:pt x="5992479" y="2056720"/>
                </a:lnTo>
                <a:cubicBezTo>
                  <a:pt x="6011078" y="2079033"/>
                  <a:pt x="6072687" y="2117397"/>
                  <a:pt x="6089639" y="2131171"/>
                </a:cubicBezTo>
                <a:lnTo>
                  <a:pt x="6094199" y="2139379"/>
                </a:lnTo>
                <a:lnTo>
                  <a:pt x="6094822" y="2139386"/>
                </a:lnTo>
                <a:cubicBezTo>
                  <a:pt x="6096947" y="2140841"/>
                  <a:pt x="6098876" y="2143416"/>
                  <a:pt x="6100692" y="2147736"/>
                </a:cubicBezTo>
                <a:lnTo>
                  <a:pt x="6102516" y="2154343"/>
                </a:lnTo>
                <a:lnTo>
                  <a:pt x="6111361" y="2170264"/>
                </a:lnTo>
                <a:lnTo>
                  <a:pt x="6215475" y="2270153"/>
                </a:lnTo>
                <a:lnTo>
                  <a:pt x="6255966" y="2335401"/>
                </a:lnTo>
                <a:lnTo>
                  <a:pt x="6272711" y="2385144"/>
                </a:lnTo>
                <a:cubicBezTo>
                  <a:pt x="6282320" y="2406495"/>
                  <a:pt x="6299066" y="2405139"/>
                  <a:pt x="6304347" y="2439388"/>
                </a:cubicBezTo>
                <a:cubicBezTo>
                  <a:pt x="6297131" y="2486231"/>
                  <a:pt x="6325530" y="2500962"/>
                  <a:pt x="6326729" y="2549400"/>
                </a:cubicBezTo>
                <a:cubicBezTo>
                  <a:pt x="6325926" y="2572066"/>
                  <a:pt x="6339111" y="2599957"/>
                  <a:pt x="6344663" y="2628839"/>
                </a:cubicBezTo>
                <a:lnTo>
                  <a:pt x="6375811" y="2639204"/>
                </a:lnTo>
                <a:cubicBezTo>
                  <a:pt x="6375427" y="2643533"/>
                  <a:pt x="6375041" y="2647863"/>
                  <a:pt x="6374657" y="2652193"/>
                </a:cubicBezTo>
                <a:cubicBezTo>
                  <a:pt x="6373555" y="2658134"/>
                  <a:pt x="6371943" y="2662665"/>
                  <a:pt x="6369740" y="2664642"/>
                </a:cubicBezTo>
                <a:cubicBezTo>
                  <a:pt x="6368032" y="2674540"/>
                  <a:pt x="6371528" y="2686899"/>
                  <a:pt x="6361964" y="2690172"/>
                </a:cubicBezTo>
                <a:cubicBezTo>
                  <a:pt x="6350507" y="2696218"/>
                  <a:pt x="6369375" y="2734440"/>
                  <a:pt x="6355511" y="2727335"/>
                </a:cubicBezTo>
                <a:cubicBezTo>
                  <a:pt x="6358746" y="2734104"/>
                  <a:pt x="6360434" y="2742096"/>
                  <a:pt x="6361058" y="2750592"/>
                </a:cubicBezTo>
                <a:cubicBezTo>
                  <a:pt x="6361013" y="2751998"/>
                  <a:pt x="6360970" y="2753408"/>
                  <a:pt x="6360926" y="2754814"/>
                </a:cubicBezTo>
                <a:lnTo>
                  <a:pt x="6339285" y="2810353"/>
                </a:lnTo>
                <a:cubicBezTo>
                  <a:pt x="6360091" y="2854187"/>
                  <a:pt x="6313103" y="2870086"/>
                  <a:pt x="6325672" y="2908809"/>
                </a:cubicBezTo>
                <a:cubicBezTo>
                  <a:pt x="6341563" y="2966972"/>
                  <a:pt x="6291836" y="2935388"/>
                  <a:pt x="6333498" y="3009772"/>
                </a:cubicBezTo>
                <a:cubicBezTo>
                  <a:pt x="6345476" y="3039254"/>
                  <a:pt x="6345955" y="3068963"/>
                  <a:pt x="6334947" y="3095405"/>
                </a:cubicBezTo>
                <a:lnTo>
                  <a:pt x="6344768" y="3155941"/>
                </a:lnTo>
                <a:cubicBezTo>
                  <a:pt x="6348643" y="3153663"/>
                  <a:pt x="6311793" y="3186588"/>
                  <a:pt x="6314754" y="3197987"/>
                </a:cubicBezTo>
                <a:cubicBezTo>
                  <a:pt x="6318695" y="3221971"/>
                  <a:pt x="6319257" y="3226752"/>
                  <a:pt x="6304230" y="3239690"/>
                </a:cubicBezTo>
                <a:cubicBezTo>
                  <a:pt x="6306321" y="3248567"/>
                  <a:pt x="6307305" y="3254005"/>
                  <a:pt x="6308837" y="3264003"/>
                </a:cubicBezTo>
                <a:cubicBezTo>
                  <a:pt x="6301812" y="3288243"/>
                  <a:pt x="6298529" y="3302527"/>
                  <a:pt x="6309285" y="3324103"/>
                </a:cubicBezTo>
                <a:cubicBezTo>
                  <a:pt x="6301188" y="3343007"/>
                  <a:pt x="6329285" y="3359307"/>
                  <a:pt x="6342503" y="3405661"/>
                </a:cubicBezTo>
                <a:cubicBezTo>
                  <a:pt x="6338012" y="3447477"/>
                  <a:pt x="6408325" y="3505721"/>
                  <a:pt x="6401531" y="3550593"/>
                </a:cubicBezTo>
                <a:cubicBezTo>
                  <a:pt x="6395655" y="3579549"/>
                  <a:pt x="6423437" y="3594758"/>
                  <a:pt x="6427705" y="3624684"/>
                </a:cubicBezTo>
                <a:cubicBezTo>
                  <a:pt x="6416402" y="3629199"/>
                  <a:pt x="6435787" y="3639516"/>
                  <a:pt x="6448424" y="3657106"/>
                </a:cubicBezTo>
                <a:lnTo>
                  <a:pt x="6444014" y="3752742"/>
                </a:lnTo>
                <a:cubicBezTo>
                  <a:pt x="6443990" y="3752777"/>
                  <a:pt x="6443967" y="3752813"/>
                  <a:pt x="6443946" y="3752849"/>
                </a:cubicBezTo>
                <a:lnTo>
                  <a:pt x="0" y="3752849"/>
                </a:lnTo>
                <a:close/>
              </a:path>
            </a:pathLst>
          </a:custGeom>
        </p:spPr>
      </p:pic>
    </p:spTree>
    <p:extLst>
      <p:ext uri="{BB962C8B-B14F-4D97-AF65-F5344CB8AC3E}">
        <p14:creationId xmlns:p14="http://schemas.microsoft.com/office/powerpoint/2010/main" val="3762325775"/>
      </p:ext>
    </p:extLst>
  </p:cSld>
  <p:clrMapOvr>
    <a:masterClrMapping/>
  </p:clrMapOvr>
</p:sld>
</file>

<file path=ppt/theme/theme1.xml><?xml version="1.0" encoding="utf-8"?>
<a:theme xmlns:a="http://schemas.openxmlformats.org/drawingml/2006/main" name="Office Theme">
  <a:themeElements>
    <a:clrScheme name="Summit Agility Brand">
      <a:dk1>
        <a:srgbClr val="2C2C2C"/>
      </a:dk1>
      <a:lt1>
        <a:srgbClr val="96607D"/>
      </a:lt1>
      <a:dk2>
        <a:srgbClr val="4A5A6A"/>
      </a:dk2>
      <a:lt2>
        <a:srgbClr val="BFCAD6"/>
      </a:lt2>
      <a:accent1>
        <a:srgbClr val="FFD580"/>
      </a:accent1>
      <a:accent2>
        <a:srgbClr val="D8A7B1"/>
      </a:accent2>
      <a:accent3>
        <a:srgbClr val="6B4F3B"/>
      </a:accent3>
      <a:accent4>
        <a:srgbClr val="7C8A9A"/>
      </a:accent4>
      <a:accent5>
        <a:srgbClr val="C9BFD3"/>
      </a:accent5>
      <a:accent6>
        <a:srgbClr val="E8DCCF"/>
      </a:accent6>
      <a:hlink>
        <a:srgbClr val="467886"/>
      </a:hlink>
      <a:folHlink>
        <a:srgbClr val="F5F5F5"/>
      </a:folHlink>
    </a:clrScheme>
    <a:fontScheme name="Summit Agility Brand Fonts">
      <a:majorFont>
        <a:latin typeface="Molle"/>
        <a:ea typeface=""/>
        <a:cs typeface=""/>
      </a:majorFont>
      <a:minorFont>
        <a:latin typeface="League Gothic"/>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3">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6DA1886-DD6B-4035-8F17-706732590401}">
  <we:reference id="wa104379997" version="3.0.0.0" store="en-US" storeType="OMEX"/>
  <we:alternateReferences>
    <we:reference id="wa104379997" version="3.0.0.0" store="WA104379997"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
  <TotalTime>5532</TotalTime>
  <Words>1444</Words>
  <Application>Microsoft Office PowerPoint</Application>
  <PresentationFormat>Widescreen</PresentationFormat>
  <Paragraphs>155</Paragraphs>
  <Slides>20</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Links</vt:lpstr>
      </vt:variant>
      <vt:variant>
        <vt:i4>6</vt:i4>
      </vt:variant>
      <vt:variant>
        <vt:lpstr>Slide Titles</vt:lpstr>
      </vt:variant>
      <vt:variant>
        <vt:i4>20</vt:i4>
      </vt:variant>
    </vt:vector>
  </HeadingPairs>
  <TitlesOfParts>
    <vt:vector size="33" baseType="lpstr">
      <vt:lpstr>Aptos</vt:lpstr>
      <vt:lpstr>Arial</vt:lpstr>
      <vt:lpstr>League Gothic</vt:lpstr>
      <vt:lpstr>Molle</vt:lpstr>
      <vt:lpstr>Symbol</vt:lpstr>
      <vt:lpstr>Tw Cen MT Condensed</vt:lpstr>
      <vt:lpstr>Office Theme</vt:lpstr>
      <vt:lpstr>C:\Users\mdana\OneDrive\Documents\Desktop\Project Portfolio\Scrapped Social Media\Social Media posts Scrapped.pptx</vt:lpstr>
      <vt:lpstr>C:\Users\mdana\OneDrive\Documents\Desktop\Project Portfolio\million_cups_Pres.ppt</vt:lpstr>
      <vt:lpstr>C:\Users\mdana\OneDrive\Documents\Desktop\Project Portfolio\Lytle Electric Presentations\SCWCCFoundation.pptx</vt:lpstr>
      <vt:lpstr>C:\Users\mdana\OneDrive\Documents\Desktop\Project Portfolio\Lytle Electric Presentations\Fire_Safety_pres.pptx</vt:lpstr>
      <vt:lpstr>C:\Users\mdana\OneDrive\Documents\Desktop\Project Portfolio\Lytle Electric Presentations\Cyber_Risk_Assessment.pptx</vt:lpstr>
      <vt:lpstr>C:\Users\mdana\OneDrive\Documents\Desktop\Project Portfolio\Lytle Electric Social Media\top10.pptx</vt:lpstr>
      <vt:lpstr>Summit Agility  Portfolio</vt:lpstr>
      <vt:lpstr>Skills and Competencies</vt:lpstr>
      <vt:lpstr>Previous Climbers: Are You Ready to Reach the Summit?</vt:lpstr>
      <vt:lpstr>Proof. Precision. Protection.</vt:lpstr>
      <vt:lpstr>Protect the Brand. Prove the Work. </vt:lpstr>
      <vt:lpstr>Speed with Depth—agility with Integrity.</vt:lpstr>
      <vt:lpstr>What Summit Agility  Delivers</vt:lpstr>
      <vt:lpstr>Credentials</vt:lpstr>
      <vt:lpstr>Scrapped Repurposed Hardwood Floors</vt:lpstr>
      <vt:lpstr>PowerPoint Presentation</vt:lpstr>
      <vt:lpstr>Lytle Electric LLC</vt:lpstr>
      <vt:lpstr>Lytle Electric LLC</vt:lpstr>
      <vt:lpstr>Lytle Electric LLC</vt:lpstr>
      <vt:lpstr>PowerPoint Presentation</vt:lpstr>
      <vt:lpstr>PowerPoint Presentation</vt:lpstr>
      <vt:lpstr>PowerPoint Presentation</vt:lpstr>
      <vt:lpstr>Art of Breeding Champions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Megan Lytle</dc:creator>
  <cp:keywords>Summit Agiliy LLC</cp:keywords>
  <cp:lastModifiedBy>Megan Lytle</cp:lastModifiedBy>
  <cp:revision>2</cp:revision>
  <dcterms:created xsi:type="dcterms:W3CDTF">2025-09-01T15:31:43Z</dcterms:created>
  <dcterms:modified xsi:type="dcterms:W3CDTF">2025-09-24T17:28:09Z</dcterms:modified>
</cp:coreProperties>
</file>